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0" r:id="rId1"/>
    <p:sldMasterId id="2147483856" r:id="rId2"/>
  </p:sldMasterIdLst>
  <p:notesMasterIdLst>
    <p:notesMasterId r:id="rId10"/>
  </p:notesMasterIdLst>
  <p:handoutMasterIdLst>
    <p:handoutMasterId r:id="rId11"/>
  </p:handoutMasterIdLst>
  <p:sldIdLst>
    <p:sldId id="330" r:id="rId3"/>
    <p:sldId id="331" r:id="rId4"/>
    <p:sldId id="333" r:id="rId5"/>
    <p:sldId id="332" r:id="rId6"/>
    <p:sldId id="337" r:id="rId7"/>
    <p:sldId id="335" r:id="rId8"/>
    <p:sldId id="336"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divider" id="{4762AB03-260A-1541-9ED4-FA65884241E4}">
          <p14:sldIdLst>
            <p14:sldId id="330"/>
          </p14:sldIdLst>
        </p14:section>
        <p14:section name="Contents" id="{7550DC1F-3AD7-1846-891C-176DDCC96FBA}">
          <p14:sldIdLst>
            <p14:sldId id="331"/>
            <p14:sldId id="333"/>
            <p14:sldId id="332"/>
            <p14:sldId id="337"/>
            <p14:sldId id="335"/>
            <p14:sldId id="33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1F4"/>
    <a:srgbClr val="EFF3F4"/>
    <a:srgbClr val="EFF4F5"/>
    <a:srgbClr val="EEF3F5"/>
    <a:srgbClr val="EDF2F5"/>
    <a:srgbClr val="ECF1F3"/>
    <a:srgbClr val="ECF0F3"/>
    <a:srgbClr val="0B78D4"/>
    <a:srgbClr val="CE3C00"/>
    <a:srgbClr val="F0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88"/>
    <p:restoredTop sz="93961" autoAdjust="0"/>
  </p:normalViewPr>
  <p:slideViewPr>
    <p:cSldViewPr snapToGrid="0">
      <p:cViewPr varScale="1">
        <p:scale>
          <a:sx n="108" d="100"/>
          <a:sy n="108" d="100"/>
        </p:scale>
        <p:origin x="870" y="108"/>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2707A5F-A7D6-C641-8208-3E6DFDB2F4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0554B22-9586-484A-A766-0C44351146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2A3B7-46B2-E94A-9EF8-D8D874E780F7}" type="datetimeFigureOut">
              <a:rPr kumimoji="1" lang="ja-JP" altLang="en-US" smtClean="0"/>
              <a:t>2022/9/16</a:t>
            </a:fld>
            <a:endParaRPr kumimoji="1" lang="ja-JP" altLang="en-US"/>
          </a:p>
        </p:txBody>
      </p:sp>
      <p:sp>
        <p:nvSpPr>
          <p:cNvPr id="4" name="フッター プレースホルダー 3">
            <a:extLst>
              <a:ext uri="{FF2B5EF4-FFF2-40B4-BE49-F238E27FC236}">
                <a16:creationId xmlns:a16="http://schemas.microsoft.com/office/drawing/2014/main" id="{ED85D71E-D7E7-1E4D-A100-20172004F5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51F7FD02-B9AC-5040-9426-86C1B469DF6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A6C1043-B07B-A34C-A6AD-E266C03B38C1}" type="slidenum">
              <a:rPr kumimoji="1" lang="ja-JP" altLang="en-US" smtClean="0"/>
              <a:t>‹#›</a:t>
            </a:fld>
            <a:endParaRPr kumimoji="1" lang="ja-JP" altLang="en-US"/>
          </a:p>
        </p:txBody>
      </p:sp>
    </p:spTree>
    <p:extLst>
      <p:ext uri="{BB962C8B-B14F-4D97-AF65-F5344CB8AC3E}">
        <p14:creationId xmlns:p14="http://schemas.microsoft.com/office/powerpoint/2010/main" val="24202093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2F1F98-6922-D549-90B4-4FEE2DCA453F}" type="datetimeFigureOut">
              <a:rPr kumimoji="1" lang="ja-JP" altLang="en-US" smtClean="0"/>
              <a:t>2022/9/16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E9B8F7-F11D-7247-854D-760B01224C6A}" type="slidenum">
              <a:rPr kumimoji="1" lang="ja-JP" altLang="en-US" smtClean="0"/>
              <a:t>‹#›</a:t>
            </a:fld>
            <a:endParaRPr kumimoji="1" lang="ja-JP" altLang="en-US"/>
          </a:p>
        </p:txBody>
      </p:sp>
    </p:spTree>
    <p:extLst>
      <p:ext uri="{BB962C8B-B14F-4D97-AF65-F5344CB8AC3E}">
        <p14:creationId xmlns:p14="http://schemas.microsoft.com/office/powerpoint/2010/main" val="12538678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E9B8F7-F11D-7247-854D-760B01224C6A}" type="slidenum">
              <a:rPr kumimoji="1" lang="ja-JP" altLang="en-US" smtClean="0"/>
              <a:t>3</a:t>
            </a:fld>
            <a:endParaRPr kumimoji="1" lang="ja-JP" altLang="en-US"/>
          </a:p>
        </p:txBody>
      </p:sp>
    </p:spTree>
    <p:extLst>
      <p:ext uri="{BB962C8B-B14F-4D97-AF65-F5344CB8AC3E}">
        <p14:creationId xmlns:p14="http://schemas.microsoft.com/office/powerpoint/2010/main" val="109922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56" name="正方形/長方形 55">
            <a:extLst>
              <a:ext uri="{FF2B5EF4-FFF2-40B4-BE49-F238E27FC236}">
                <a16:creationId xmlns:a16="http://schemas.microsoft.com/office/drawing/2014/main" id="{8145FA22-8B15-8165-6374-D653E8B173C9}"/>
              </a:ext>
            </a:extLst>
          </p:cNvPr>
          <p:cNvSpPr/>
          <p:nvPr userDrawn="1"/>
        </p:nvSpPr>
        <p:spPr>
          <a:xfrm>
            <a:off x="119063" y="728663"/>
            <a:ext cx="11953875" cy="6012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66"/>
          <p:cNvSpPr>
            <a:spLocks noGrp="1"/>
          </p:cNvSpPr>
          <p:nvPr>
            <p:ph type="title" hasCustomPrompt="1"/>
          </p:nvPr>
        </p:nvSpPr>
        <p:spPr>
          <a:xfrm>
            <a:off x="516000" y="2288650"/>
            <a:ext cx="11160000" cy="2340000"/>
          </a:xfrm>
          <a:noFill/>
        </p:spPr>
        <p:txBody>
          <a:bodyPr wrap="none" lIns="234000" tIns="234000" rIns="234000" bIns="125999" anchor="t">
            <a:noAutofit/>
          </a:bodyPr>
          <a:lstStyle>
            <a:lvl1pPr>
              <a:lnSpc>
                <a:spcPct val="95000"/>
              </a:lnSpc>
              <a:defRPr sz="4200" b="1" spc="-100" baseline="0">
                <a:latin typeface="+mj-lt"/>
                <a:ea typeface="+mj-ea"/>
              </a:defRPr>
            </a:lvl1pPr>
          </a:lstStyle>
          <a:p>
            <a:r>
              <a:rPr kumimoji="1" lang="en-US" altLang="ja-JP" dirty="0"/>
              <a:t>Presentation title</a:t>
            </a:r>
            <a:br>
              <a:rPr kumimoji="1" lang="en-US" altLang="ja-JP" dirty="0"/>
            </a:br>
            <a:r>
              <a:rPr kumimoji="1" lang="en-US" altLang="ja-JP" dirty="0"/>
              <a:t>Arial 42pt </a:t>
            </a:r>
            <a:br>
              <a:rPr kumimoji="1" lang="en-US" altLang="ja-JP" dirty="0"/>
            </a:br>
            <a:r>
              <a:rPr lang="en" altLang="ja-JP" dirty="0"/>
              <a:t>Line spacing</a:t>
            </a:r>
            <a:r>
              <a:rPr lang="en-US" altLang="ja-JP" dirty="0"/>
              <a:t> </a:t>
            </a:r>
            <a:r>
              <a:rPr kumimoji="1" lang="en-US" altLang="ja-JP" dirty="0"/>
              <a:t>0.95</a:t>
            </a:r>
            <a:br>
              <a:rPr kumimoji="1" lang="en-US" altLang="ja-JP" dirty="0"/>
            </a:br>
            <a:endParaRPr kumimoji="1" lang="ja-JP" altLang="en-US" dirty="0"/>
          </a:p>
        </p:txBody>
      </p:sp>
      <p:sp>
        <p:nvSpPr>
          <p:cNvPr id="16" name="テキスト プレースホルダー 28"/>
          <p:cNvSpPr>
            <a:spLocks noGrp="1"/>
          </p:cNvSpPr>
          <p:nvPr>
            <p:ph type="body" sz="quarter" idx="11" hasCustomPrompt="1"/>
          </p:nvPr>
        </p:nvSpPr>
        <p:spPr>
          <a:xfrm>
            <a:off x="516000" y="4649729"/>
            <a:ext cx="11160000" cy="720000"/>
          </a:xfrm>
          <a:prstGeom prst="rect">
            <a:avLst/>
          </a:prstGeom>
          <a:noFill/>
        </p:spPr>
        <p:txBody>
          <a:bodyPr wrap="square" lIns="270000" tIns="54000" rIns="234000" bIns="144000" anchor="t" anchorCtr="0">
            <a:noAutofit/>
          </a:bodyPr>
          <a:lstStyle>
            <a:lvl1pPr marL="0" indent="0" defTabSz="158400">
              <a:lnSpc>
                <a:spcPct val="100000"/>
              </a:lnSpc>
              <a:spcBef>
                <a:spcPts val="0"/>
              </a:spcBef>
              <a:buNone/>
              <a:defRPr sz="1800" b="0" spc="-30" baseline="0">
                <a:latin typeface="+mj-lt"/>
                <a:ea typeface="+mj-ea"/>
              </a:defRPr>
            </a:lvl1pPr>
            <a:lvl2pPr marL="0" indent="0" defTabSz="158400">
              <a:buNone/>
              <a:defRPr sz="1400" b="1"/>
            </a:lvl2pPr>
            <a:lvl3pPr marL="0" indent="0" defTabSz="158400">
              <a:buNone/>
              <a:defRPr b="1"/>
            </a:lvl3pPr>
            <a:lvl4pPr marL="1371600" indent="0">
              <a:buNone/>
              <a:defRPr/>
            </a:lvl4pPr>
            <a:lvl5pPr marL="1828800" indent="0">
              <a:buNone/>
              <a:defRPr/>
            </a:lvl5pPr>
          </a:lstStyle>
          <a:p>
            <a:pPr lvl="0"/>
            <a:r>
              <a:rPr kumimoji="1" lang="en-US" altLang="ja-JP" dirty="0"/>
              <a:t>Subtitle text  Arial 18pt / Line spacing 1</a:t>
            </a:r>
            <a:br>
              <a:rPr kumimoji="1" lang="en-US" altLang="ja-JP" dirty="0"/>
            </a:br>
            <a:r>
              <a:rPr kumimoji="1" lang="en-US" altLang="ja-JP" dirty="0"/>
              <a:t>Date   * For external use, please enter a company name in subtitle area.</a:t>
            </a:r>
          </a:p>
        </p:txBody>
      </p:sp>
      <p:sp>
        <p:nvSpPr>
          <p:cNvPr id="14" name="テキスト プレースホルダー 4"/>
          <p:cNvSpPr>
            <a:spLocks noGrp="1"/>
          </p:cNvSpPr>
          <p:nvPr>
            <p:ph type="body" sz="quarter" idx="17" hasCustomPrompt="1"/>
          </p:nvPr>
        </p:nvSpPr>
        <p:spPr>
          <a:xfrm>
            <a:off x="516000" y="1297537"/>
            <a:ext cx="11160000" cy="972000"/>
          </a:xfrm>
        </p:spPr>
        <p:txBody>
          <a:bodyPr lIns="234000" anchor="ctr">
            <a:normAutofit/>
          </a:bodyPr>
          <a:lstStyle>
            <a:lvl1pPr marL="0" indent="0">
              <a:spcBef>
                <a:spcPts val="0"/>
              </a:spcBef>
              <a:buNone/>
              <a:defRPr sz="2400" b="0" spc="-30"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kumimoji="1" lang="en-US" altLang="ja-JP" dirty="0"/>
              <a:t>Title text  Arial 24pt</a:t>
            </a:r>
            <a:endParaRPr kumimoji="1" lang="ja-JP" altLang="en-US" dirty="0"/>
          </a:p>
        </p:txBody>
      </p:sp>
    </p:spTree>
    <p:extLst>
      <p:ext uri="{BB962C8B-B14F-4D97-AF65-F5344CB8AC3E}">
        <p14:creationId xmlns:p14="http://schemas.microsoft.com/office/powerpoint/2010/main" val="33655721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chemeClr val="bg1"/>
        </a:solidFill>
        <a:effectLst/>
      </p:bgPr>
    </p:bg>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1A1BC9BC-7E85-1F07-EBFA-39A9BB38A2B7}"/>
              </a:ext>
            </a:extLst>
          </p:cNvPr>
          <p:cNvSpPr/>
          <p:nvPr userDrawn="1"/>
        </p:nvSpPr>
        <p:spPr>
          <a:xfrm>
            <a:off x="119063" y="728663"/>
            <a:ext cx="11953875" cy="6012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28">
            <a:extLst>
              <a:ext uri="{FF2B5EF4-FFF2-40B4-BE49-F238E27FC236}">
                <a16:creationId xmlns:a16="http://schemas.microsoft.com/office/drawing/2014/main" id="{AA5ACE5D-BCC4-7FAF-258F-580CB021B585}"/>
              </a:ext>
            </a:extLst>
          </p:cNvPr>
          <p:cNvSpPr>
            <a:spLocks noGrp="1"/>
          </p:cNvSpPr>
          <p:nvPr>
            <p:ph type="body" sz="quarter" idx="11" hasCustomPrompt="1"/>
          </p:nvPr>
        </p:nvSpPr>
        <p:spPr>
          <a:xfrm>
            <a:off x="516000" y="4188145"/>
            <a:ext cx="11160000" cy="476933"/>
          </a:xfrm>
          <a:prstGeom prst="rect">
            <a:avLst/>
          </a:prstGeom>
          <a:noFill/>
        </p:spPr>
        <p:txBody>
          <a:bodyPr wrap="square" lIns="270000" tIns="54000" rIns="234000" bIns="144000" anchor="t" anchorCtr="0">
            <a:spAutoFit/>
          </a:bodyPr>
          <a:lstStyle>
            <a:lvl1pPr marL="0" indent="0" defTabSz="158400">
              <a:lnSpc>
                <a:spcPct val="100000"/>
              </a:lnSpc>
              <a:spcBef>
                <a:spcPts val="500"/>
              </a:spcBef>
              <a:buNone/>
              <a:defRPr sz="1800" b="0" spc="-30" baseline="0">
                <a:latin typeface="+mj-lt"/>
                <a:ea typeface="+mj-ea"/>
              </a:defRPr>
            </a:lvl1pPr>
            <a:lvl2pPr marL="0" indent="0" defTabSz="158400">
              <a:buNone/>
              <a:defRPr sz="1400" b="1"/>
            </a:lvl2pPr>
            <a:lvl3pPr marL="0" indent="0" defTabSz="158400">
              <a:buNone/>
              <a:defRPr b="1"/>
            </a:lvl3pPr>
            <a:lvl4pPr marL="1371600" indent="0">
              <a:buNone/>
              <a:defRPr/>
            </a:lvl4pPr>
            <a:lvl5pPr marL="1828800" indent="0">
              <a:buNone/>
              <a:defRPr/>
            </a:lvl5pPr>
          </a:lstStyle>
          <a:p>
            <a:pPr lvl="0"/>
            <a:r>
              <a:rPr kumimoji="1" lang="en-US" altLang="ja-JP" dirty="0"/>
              <a:t>Subtitle text 18pt</a:t>
            </a:r>
          </a:p>
        </p:txBody>
      </p:sp>
      <p:sp>
        <p:nvSpPr>
          <p:cNvPr id="23" name="タイトル 22">
            <a:extLst>
              <a:ext uri="{FF2B5EF4-FFF2-40B4-BE49-F238E27FC236}">
                <a16:creationId xmlns:a16="http://schemas.microsoft.com/office/drawing/2014/main" id="{3A40C814-17D5-4A7E-7A78-30BC828E8294}"/>
              </a:ext>
            </a:extLst>
          </p:cNvPr>
          <p:cNvSpPr>
            <a:spLocks noGrp="1"/>
          </p:cNvSpPr>
          <p:nvPr>
            <p:ph type="title" hasCustomPrompt="1"/>
          </p:nvPr>
        </p:nvSpPr>
        <p:spPr>
          <a:xfrm>
            <a:off x="516000" y="2682555"/>
            <a:ext cx="11160000" cy="1492258"/>
          </a:xfrm>
        </p:spPr>
        <p:txBody>
          <a:bodyPr lIns="234000" tIns="234000" rIns="234000" bIns="125999" anchor="ctr"/>
          <a:lstStyle>
            <a:lvl1pPr>
              <a:defRPr sz="4000"/>
            </a:lvl1pPr>
          </a:lstStyle>
          <a:p>
            <a:r>
              <a:rPr lang="en-US" altLang="ja-JP" sz="4000" dirty="0"/>
              <a:t>Section title</a:t>
            </a:r>
            <a:br>
              <a:rPr lang="en-US" altLang="ja-JP" sz="4000" dirty="0"/>
            </a:br>
            <a:r>
              <a:rPr lang="en-US" altLang="ja-JP" sz="4000" dirty="0"/>
              <a:t>Arial 40pt / Line spacing 1</a:t>
            </a:r>
            <a:endParaRPr kumimoji="1" lang="ja-JP" altLang="en-US" dirty="0"/>
          </a:p>
        </p:txBody>
      </p:sp>
      <p:cxnSp>
        <p:nvCxnSpPr>
          <p:cNvPr id="10" name="直線コネクタ 9">
            <a:extLst>
              <a:ext uri="{FF2B5EF4-FFF2-40B4-BE49-F238E27FC236}">
                <a16:creationId xmlns:a16="http://schemas.microsoft.com/office/drawing/2014/main" id="{25D10DD9-2B3B-4B00-5F26-E421D0081912}"/>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スライド番号プレースホルダー 3">
            <a:extLst>
              <a:ext uri="{FF2B5EF4-FFF2-40B4-BE49-F238E27FC236}">
                <a16:creationId xmlns:a16="http://schemas.microsoft.com/office/drawing/2014/main" id="{DE1F0C62-7BF4-1436-B1EA-28526CF3CF40}"/>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17" name="フッター プレースホルダー 2">
            <a:extLst>
              <a:ext uri="{FF2B5EF4-FFF2-40B4-BE49-F238E27FC236}">
                <a16:creationId xmlns:a16="http://schemas.microsoft.com/office/drawing/2014/main" id="{0397DCAB-F6B9-B342-2AF3-8E3D3F333E39}"/>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spTree>
    <p:extLst>
      <p:ext uri="{BB962C8B-B14F-4D97-AF65-F5344CB8AC3E}">
        <p14:creationId xmlns:p14="http://schemas.microsoft.com/office/powerpoint/2010/main" val="1882934335"/>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1">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AE3E1CD6-5D8D-268E-42EC-A8EC858EBB44}"/>
              </a:ext>
            </a:extLst>
          </p:cNvPr>
          <p:cNvSpPr/>
          <p:nvPr userDrawn="1"/>
        </p:nvSpPr>
        <p:spPr>
          <a:xfrm>
            <a:off x="119063" y="6452663"/>
            <a:ext cx="11953875" cy="288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626BE28-3A0E-DBF8-86C1-201ADE114DDE}"/>
              </a:ext>
            </a:extLst>
          </p:cNvPr>
          <p:cNvSpPr>
            <a:spLocks noGrp="1"/>
          </p:cNvSpPr>
          <p:nvPr>
            <p:ph type="title" hasCustomPrompt="1"/>
          </p:nvPr>
        </p:nvSpPr>
        <p:spPr>
          <a:xfrm>
            <a:off x="228988" y="188913"/>
            <a:ext cx="9000000" cy="540000"/>
          </a:xfrm>
        </p:spPr>
        <p:txBody>
          <a:bodyPr lIns="180000" tIns="72000" rIns="180000"/>
          <a:lstStyle>
            <a:lvl1pPr>
              <a:defRPr sz="2400"/>
            </a:lvl1pPr>
          </a:lstStyle>
          <a:p>
            <a:r>
              <a:rPr kumimoji="1" lang="en-US" altLang="ja-JP" dirty="0"/>
              <a:t>Title  Arial 24pt</a:t>
            </a:r>
            <a:endParaRPr kumimoji="1" lang="ja-JP" altLang="en-US"/>
          </a:p>
        </p:txBody>
      </p:sp>
      <p:cxnSp>
        <p:nvCxnSpPr>
          <p:cNvPr id="10" name="直線コネクタ 9">
            <a:extLst>
              <a:ext uri="{FF2B5EF4-FFF2-40B4-BE49-F238E27FC236}">
                <a16:creationId xmlns:a16="http://schemas.microsoft.com/office/drawing/2014/main" id="{E7E08365-6A34-7C6F-FC0A-1F2887B50CE6}"/>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スライド番号プレースホルダー 3">
            <a:extLst>
              <a:ext uri="{FF2B5EF4-FFF2-40B4-BE49-F238E27FC236}">
                <a16:creationId xmlns:a16="http://schemas.microsoft.com/office/drawing/2014/main" id="{9154874E-585B-8A05-2CDC-1474B6AEEBC6}"/>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14" name="テキスト プレースホルダー 13">
            <a:extLst>
              <a:ext uri="{FF2B5EF4-FFF2-40B4-BE49-F238E27FC236}">
                <a16:creationId xmlns:a16="http://schemas.microsoft.com/office/drawing/2014/main" id="{27DF148C-7643-3E48-57EE-E10AAF0E4F80}"/>
              </a:ext>
            </a:extLst>
          </p:cNvPr>
          <p:cNvSpPr>
            <a:spLocks noGrp="1"/>
          </p:cNvSpPr>
          <p:nvPr>
            <p:ph type="body" sz="quarter" idx="11" hasCustomPrompt="1"/>
          </p:nvPr>
        </p:nvSpPr>
        <p:spPr>
          <a:xfrm>
            <a:off x="228988" y="1197288"/>
            <a:ext cx="11736000" cy="5040000"/>
          </a:xfrm>
        </p:spPr>
        <p:txBody>
          <a:bodyPr lIns="180000" tIns="72000" rIns="180000">
            <a:normAutofit/>
          </a:bodyPr>
          <a:lstStyle>
            <a:lvl1pPr marL="0" indent="0">
              <a:spcBef>
                <a:spcPts val="1000"/>
              </a:spcBef>
              <a:buNone/>
              <a:defRPr sz="1600">
                <a:latin typeface="+mn-lt"/>
              </a:defRPr>
            </a:lvl1pPr>
          </a:lstStyle>
          <a:p>
            <a:pPr lvl="0"/>
            <a:r>
              <a:rPr kumimoji="1" lang="en-US" altLang="ja-JP" dirty="0"/>
              <a:t>Text Arial 16pt / Line spacing 1.5</a:t>
            </a:r>
            <a:endParaRPr kumimoji="1" lang="ja-JP" altLang="en-US"/>
          </a:p>
        </p:txBody>
      </p:sp>
      <p:sp>
        <p:nvSpPr>
          <p:cNvPr id="16" name="テキスト ボックス 15">
            <a:extLst>
              <a:ext uri="{FF2B5EF4-FFF2-40B4-BE49-F238E27FC236}">
                <a16:creationId xmlns:a16="http://schemas.microsoft.com/office/drawing/2014/main" id="{0D8D9BA0-1D0D-6E5C-D092-6155E4939C24}"/>
              </a:ext>
            </a:extLst>
          </p:cNvPr>
          <p:cNvSpPr txBox="1"/>
          <p:nvPr userDrawn="1"/>
        </p:nvSpPr>
        <p:spPr>
          <a:xfrm>
            <a:off x="10884988" y="6482599"/>
            <a:ext cx="1080000" cy="223514"/>
          </a:xfrm>
          <a:prstGeom prst="rect">
            <a:avLst/>
          </a:prstGeom>
          <a:noFill/>
          <a:ln w="9525">
            <a:solidFill>
              <a:schemeClr val="tx1">
                <a:lumMod val="50000"/>
                <a:lumOff val="50000"/>
              </a:schemeClr>
            </a:solidFill>
          </a:ln>
        </p:spPr>
        <p:txBody>
          <a:bodyPr wrap="square" lIns="36000" tIns="36000" rIns="36000" bIns="36000" rtlCol="0" anchor="ctr">
            <a:spAutoFit/>
          </a:bodyPr>
          <a:lstStyle/>
          <a:p>
            <a:pPr algn="ctr"/>
            <a:r>
              <a:rPr kumimoji="1" lang="en-US" altLang="ja-JP" sz="980" b="0" i="0" dirty="0">
                <a:solidFill>
                  <a:schemeClr val="tx1">
                    <a:lumMod val="50000"/>
                    <a:lumOff val="50000"/>
                  </a:schemeClr>
                </a:solidFill>
                <a:latin typeface="+mj-lt"/>
                <a:ea typeface="MS Gothic" panose="020B0609070205080204" pitchFamily="49" charset="-128"/>
              </a:rPr>
              <a:t>CONFIDENTIAL</a:t>
            </a:r>
            <a:endParaRPr kumimoji="1" lang="ja-JP" altLang="en-US" sz="980" b="0" i="0">
              <a:solidFill>
                <a:schemeClr val="tx1">
                  <a:lumMod val="50000"/>
                  <a:lumOff val="50000"/>
                </a:schemeClr>
              </a:solidFill>
              <a:latin typeface="+mj-lt"/>
              <a:ea typeface="MS Gothic" panose="020B0609070205080204" pitchFamily="49" charset="-128"/>
            </a:endParaRPr>
          </a:p>
        </p:txBody>
      </p:sp>
      <p:sp>
        <p:nvSpPr>
          <p:cNvPr id="11" name="フッター プレースホルダー 2">
            <a:extLst>
              <a:ext uri="{FF2B5EF4-FFF2-40B4-BE49-F238E27FC236}">
                <a16:creationId xmlns:a16="http://schemas.microsoft.com/office/drawing/2014/main" id="{9B73906A-71C3-6DE2-A8BC-3EF36EC25DF9}"/>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cxnSp>
        <p:nvCxnSpPr>
          <p:cNvPr id="9" name="Straight Connector 8">
            <a:extLst>
              <a:ext uri="{FF2B5EF4-FFF2-40B4-BE49-F238E27FC236}">
                <a16:creationId xmlns:a16="http://schemas.microsoft.com/office/drawing/2014/main" id="{6457594B-9182-42AB-97F3-8F3599E4E9FD}"/>
              </a:ext>
            </a:extLst>
          </p:cNvPr>
          <p:cNvCxnSpPr>
            <a:cxnSpLocks/>
          </p:cNvCxnSpPr>
          <p:nvPr userDrawn="1"/>
        </p:nvCxnSpPr>
        <p:spPr>
          <a:xfrm>
            <a:off x="242501" y="980769"/>
            <a:ext cx="117224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02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sp>
        <p:nvSpPr>
          <p:cNvPr id="16" name="テキスト プレースホルダー 13">
            <a:extLst>
              <a:ext uri="{FF2B5EF4-FFF2-40B4-BE49-F238E27FC236}">
                <a16:creationId xmlns:a16="http://schemas.microsoft.com/office/drawing/2014/main" id="{00F0339F-31B1-E853-007B-4316C81C0E2E}"/>
              </a:ext>
            </a:extLst>
          </p:cNvPr>
          <p:cNvSpPr>
            <a:spLocks noGrp="1"/>
          </p:cNvSpPr>
          <p:nvPr>
            <p:ph type="body" sz="quarter" idx="11" hasCustomPrompt="1"/>
          </p:nvPr>
        </p:nvSpPr>
        <p:spPr>
          <a:xfrm>
            <a:off x="228988" y="1197288"/>
            <a:ext cx="5760000" cy="5040000"/>
          </a:xfrm>
        </p:spPr>
        <p:txBody>
          <a:bodyPr lIns="180000" tIns="72000" rIns="180000">
            <a:normAutofit/>
          </a:bodyPr>
          <a:lstStyle>
            <a:lvl1pPr marL="0" indent="0">
              <a:spcBef>
                <a:spcPts val="1000"/>
              </a:spcBef>
              <a:buNone/>
              <a:defRPr sz="1600">
                <a:latin typeface="+mn-lt"/>
              </a:defRPr>
            </a:lvl1pPr>
          </a:lstStyle>
          <a:p>
            <a:pPr lvl="0"/>
            <a:r>
              <a:rPr kumimoji="1" lang="en-US" altLang="ja-JP" dirty="0"/>
              <a:t>Text Arial 16pt / Line spacing 1.5</a:t>
            </a:r>
            <a:endParaRPr kumimoji="1" lang="ja-JP" altLang="en-US"/>
          </a:p>
        </p:txBody>
      </p:sp>
      <p:sp>
        <p:nvSpPr>
          <p:cNvPr id="20" name="テキスト プレースホルダー 13">
            <a:extLst>
              <a:ext uri="{FF2B5EF4-FFF2-40B4-BE49-F238E27FC236}">
                <a16:creationId xmlns:a16="http://schemas.microsoft.com/office/drawing/2014/main" id="{8B8C0042-761E-BFFD-163D-6ADF21538D65}"/>
              </a:ext>
            </a:extLst>
          </p:cNvPr>
          <p:cNvSpPr>
            <a:spLocks noGrp="1"/>
          </p:cNvSpPr>
          <p:nvPr>
            <p:ph type="body" sz="quarter" idx="12" hasCustomPrompt="1"/>
          </p:nvPr>
        </p:nvSpPr>
        <p:spPr>
          <a:xfrm>
            <a:off x="6204988" y="1197288"/>
            <a:ext cx="5760000" cy="5040000"/>
          </a:xfrm>
        </p:spPr>
        <p:txBody>
          <a:bodyPr lIns="180000" tIns="72000" rIns="180000">
            <a:normAutofit/>
          </a:bodyPr>
          <a:lstStyle>
            <a:lvl1pPr marL="0" indent="0">
              <a:spcBef>
                <a:spcPts val="1000"/>
              </a:spcBef>
              <a:buNone/>
              <a:defRPr sz="1600">
                <a:latin typeface="+mn-lt"/>
              </a:defRPr>
            </a:lvl1pPr>
          </a:lstStyle>
          <a:p>
            <a:pPr lvl="0"/>
            <a:r>
              <a:rPr kumimoji="1" lang="en-US" altLang="ja-JP" dirty="0"/>
              <a:t>Text Arial 16pt / Line spacing 1.5</a:t>
            </a:r>
            <a:endParaRPr kumimoji="1" lang="ja-JP" altLang="en-US"/>
          </a:p>
        </p:txBody>
      </p:sp>
      <p:sp>
        <p:nvSpPr>
          <p:cNvPr id="18" name="正方形/長方形 17">
            <a:extLst>
              <a:ext uri="{FF2B5EF4-FFF2-40B4-BE49-F238E27FC236}">
                <a16:creationId xmlns:a16="http://schemas.microsoft.com/office/drawing/2014/main" id="{17DB059A-993A-AA54-0335-384E00B89AAC}"/>
              </a:ext>
            </a:extLst>
          </p:cNvPr>
          <p:cNvSpPr/>
          <p:nvPr userDrawn="1"/>
        </p:nvSpPr>
        <p:spPr>
          <a:xfrm>
            <a:off x="119063" y="6452663"/>
            <a:ext cx="11953875" cy="288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5871354C-6BF6-FA2E-3C77-84B364ABC070}"/>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スライド番号プレースホルダー 3">
            <a:extLst>
              <a:ext uri="{FF2B5EF4-FFF2-40B4-BE49-F238E27FC236}">
                <a16:creationId xmlns:a16="http://schemas.microsoft.com/office/drawing/2014/main" id="{BD9A1FA5-B487-E837-4D52-49908F72E19E}"/>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26" name="テキスト ボックス 25">
            <a:extLst>
              <a:ext uri="{FF2B5EF4-FFF2-40B4-BE49-F238E27FC236}">
                <a16:creationId xmlns:a16="http://schemas.microsoft.com/office/drawing/2014/main" id="{1C099CE2-37BA-BBA4-6D99-3A23AC91B8C5}"/>
              </a:ext>
            </a:extLst>
          </p:cNvPr>
          <p:cNvSpPr txBox="1"/>
          <p:nvPr userDrawn="1"/>
        </p:nvSpPr>
        <p:spPr>
          <a:xfrm>
            <a:off x="10884988" y="6482599"/>
            <a:ext cx="1080000" cy="223514"/>
          </a:xfrm>
          <a:prstGeom prst="rect">
            <a:avLst/>
          </a:prstGeom>
          <a:noFill/>
          <a:ln w="9525">
            <a:solidFill>
              <a:schemeClr val="tx1">
                <a:lumMod val="50000"/>
                <a:lumOff val="50000"/>
              </a:schemeClr>
            </a:solidFill>
          </a:ln>
        </p:spPr>
        <p:txBody>
          <a:bodyPr wrap="square" lIns="36000" tIns="36000" rIns="36000" bIns="36000" rtlCol="0" anchor="ctr">
            <a:spAutoFit/>
          </a:bodyPr>
          <a:lstStyle/>
          <a:p>
            <a:pPr algn="ctr"/>
            <a:r>
              <a:rPr kumimoji="1" lang="en-US" altLang="ja-JP" sz="980" b="0" i="0" dirty="0">
                <a:solidFill>
                  <a:schemeClr val="tx1">
                    <a:lumMod val="50000"/>
                    <a:lumOff val="50000"/>
                  </a:schemeClr>
                </a:solidFill>
                <a:latin typeface="+mj-lt"/>
                <a:ea typeface="MS Gothic" panose="020B0609070205080204" pitchFamily="49" charset="-128"/>
              </a:rPr>
              <a:t>CONFIDENTIAL</a:t>
            </a:r>
            <a:endParaRPr kumimoji="1" lang="ja-JP" altLang="en-US" sz="980" b="0" i="0">
              <a:solidFill>
                <a:schemeClr val="tx1">
                  <a:lumMod val="50000"/>
                  <a:lumOff val="50000"/>
                </a:schemeClr>
              </a:solidFill>
              <a:latin typeface="+mj-lt"/>
              <a:ea typeface="MS Gothic" panose="020B0609070205080204" pitchFamily="49" charset="-128"/>
            </a:endParaRPr>
          </a:p>
        </p:txBody>
      </p:sp>
      <p:sp>
        <p:nvSpPr>
          <p:cNvPr id="27" name="タイトル 1">
            <a:extLst>
              <a:ext uri="{FF2B5EF4-FFF2-40B4-BE49-F238E27FC236}">
                <a16:creationId xmlns:a16="http://schemas.microsoft.com/office/drawing/2014/main" id="{C110D1E5-059B-3DCB-C82A-5F8E88B7FB76}"/>
              </a:ext>
            </a:extLst>
          </p:cNvPr>
          <p:cNvSpPr>
            <a:spLocks noGrp="1"/>
          </p:cNvSpPr>
          <p:nvPr>
            <p:ph type="title" hasCustomPrompt="1"/>
          </p:nvPr>
        </p:nvSpPr>
        <p:spPr>
          <a:xfrm>
            <a:off x="228988" y="188913"/>
            <a:ext cx="9000000" cy="540000"/>
          </a:xfrm>
        </p:spPr>
        <p:txBody>
          <a:bodyPr lIns="180000" tIns="72000" rIns="180000"/>
          <a:lstStyle>
            <a:lvl1pPr>
              <a:defRPr sz="2400"/>
            </a:lvl1pPr>
          </a:lstStyle>
          <a:p>
            <a:r>
              <a:rPr kumimoji="1" lang="en-US" altLang="ja-JP" dirty="0"/>
              <a:t>Title  Arial 24pt</a:t>
            </a:r>
            <a:endParaRPr kumimoji="1" lang="ja-JP" altLang="en-US"/>
          </a:p>
        </p:txBody>
      </p:sp>
      <p:sp>
        <p:nvSpPr>
          <p:cNvPr id="10" name="フッター プレースホルダー 2">
            <a:extLst>
              <a:ext uri="{FF2B5EF4-FFF2-40B4-BE49-F238E27FC236}">
                <a16:creationId xmlns:a16="http://schemas.microsoft.com/office/drawing/2014/main" id="{F9D6B515-4B40-5A7C-4E93-A772ADB5912C}"/>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cxnSp>
        <p:nvCxnSpPr>
          <p:cNvPr id="11" name="Straight Connector 10">
            <a:extLst>
              <a:ext uri="{FF2B5EF4-FFF2-40B4-BE49-F238E27FC236}">
                <a16:creationId xmlns:a16="http://schemas.microsoft.com/office/drawing/2014/main" id="{29F754EA-AFEC-4051-A1B2-121EBED959C8}"/>
              </a:ext>
            </a:extLst>
          </p:cNvPr>
          <p:cNvCxnSpPr>
            <a:cxnSpLocks/>
          </p:cNvCxnSpPr>
          <p:nvPr userDrawn="1"/>
        </p:nvCxnSpPr>
        <p:spPr>
          <a:xfrm>
            <a:off x="242501" y="980769"/>
            <a:ext cx="117224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965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3">
    <p:spTree>
      <p:nvGrpSpPr>
        <p:cNvPr id="1" name=""/>
        <p:cNvGrpSpPr/>
        <p:nvPr/>
      </p:nvGrpSpPr>
      <p:grpSpPr>
        <a:xfrm>
          <a:off x="0" y="0"/>
          <a:ext cx="0" cy="0"/>
          <a:chOff x="0" y="0"/>
          <a:chExt cx="0" cy="0"/>
        </a:xfrm>
      </p:grpSpPr>
      <p:sp>
        <p:nvSpPr>
          <p:cNvPr id="17" name="図プレースホルダー 3">
            <a:extLst>
              <a:ext uri="{FF2B5EF4-FFF2-40B4-BE49-F238E27FC236}">
                <a16:creationId xmlns:a16="http://schemas.microsoft.com/office/drawing/2014/main" id="{25496A93-1D62-25AF-574D-09D81F48E3DC}"/>
              </a:ext>
            </a:extLst>
          </p:cNvPr>
          <p:cNvSpPr>
            <a:spLocks noGrp="1"/>
          </p:cNvSpPr>
          <p:nvPr>
            <p:ph type="pic" sz="quarter" idx="13" hasCustomPrompt="1"/>
          </p:nvPr>
        </p:nvSpPr>
        <p:spPr>
          <a:xfrm>
            <a:off x="228988" y="1197288"/>
            <a:ext cx="11736000" cy="5040000"/>
          </a:xfrm>
        </p:spPr>
        <p:txBody>
          <a:bodyPr lIns="180000" tIns="72000" rIns="180000">
            <a:normAutofit/>
          </a:bodyPr>
          <a:lstStyle>
            <a:lvl1pPr>
              <a:buNone/>
              <a:defRPr sz="1600"/>
            </a:lvl1pPr>
          </a:lstStyle>
          <a:p>
            <a:pPr lvl="0"/>
            <a:r>
              <a:rPr kumimoji="1" lang="en-US" altLang="ja-JP" dirty="0"/>
              <a:t> Picture, graphic</a:t>
            </a:r>
            <a:endParaRPr kumimoji="1" lang="ja-JP" altLang="en-US"/>
          </a:p>
        </p:txBody>
      </p:sp>
      <p:sp>
        <p:nvSpPr>
          <p:cNvPr id="18" name="正方形/長方形 17">
            <a:extLst>
              <a:ext uri="{FF2B5EF4-FFF2-40B4-BE49-F238E27FC236}">
                <a16:creationId xmlns:a16="http://schemas.microsoft.com/office/drawing/2014/main" id="{1A18FD81-88FA-8D10-93A4-CA0238D592BD}"/>
              </a:ext>
            </a:extLst>
          </p:cNvPr>
          <p:cNvSpPr/>
          <p:nvPr userDrawn="1"/>
        </p:nvSpPr>
        <p:spPr>
          <a:xfrm>
            <a:off x="119063" y="6452663"/>
            <a:ext cx="11953875" cy="288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EEA4F11D-ADDD-D51A-E30D-BAE8D43EB1FA}"/>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スライド番号プレースホルダー 3">
            <a:extLst>
              <a:ext uri="{FF2B5EF4-FFF2-40B4-BE49-F238E27FC236}">
                <a16:creationId xmlns:a16="http://schemas.microsoft.com/office/drawing/2014/main" id="{5A7337B3-8626-D6AB-2DD1-FE9C59C99FD4}"/>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24" name="テキスト ボックス 23">
            <a:extLst>
              <a:ext uri="{FF2B5EF4-FFF2-40B4-BE49-F238E27FC236}">
                <a16:creationId xmlns:a16="http://schemas.microsoft.com/office/drawing/2014/main" id="{02ACC9CA-328D-1DE0-5047-D2A3A7B5F101}"/>
              </a:ext>
            </a:extLst>
          </p:cNvPr>
          <p:cNvSpPr txBox="1"/>
          <p:nvPr userDrawn="1"/>
        </p:nvSpPr>
        <p:spPr>
          <a:xfrm>
            <a:off x="10884988" y="6482599"/>
            <a:ext cx="1080000" cy="223514"/>
          </a:xfrm>
          <a:prstGeom prst="rect">
            <a:avLst/>
          </a:prstGeom>
          <a:noFill/>
          <a:ln w="9525">
            <a:solidFill>
              <a:schemeClr val="tx1">
                <a:lumMod val="50000"/>
                <a:lumOff val="50000"/>
              </a:schemeClr>
            </a:solidFill>
          </a:ln>
        </p:spPr>
        <p:txBody>
          <a:bodyPr wrap="square" lIns="36000" tIns="36000" rIns="36000" bIns="36000" rtlCol="0" anchor="ctr">
            <a:spAutoFit/>
          </a:bodyPr>
          <a:lstStyle/>
          <a:p>
            <a:pPr algn="ctr"/>
            <a:r>
              <a:rPr kumimoji="1" lang="en-US" altLang="ja-JP" sz="980" b="0" i="0" dirty="0">
                <a:solidFill>
                  <a:schemeClr val="tx1">
                    <a:lumMod val="50000"/>
                    <a:lumOff val="50000"/>
                  </a:schemeClr>
                </a:solidFill>
                <a:latin typeface="+mj-lt"/>
                <a:ea typeface="MS Gothic" panose="020B0609070205080204" pitchFamily="49" charset="-128"/>
              </a:rPr>
              <a:t>CONFIDENTIAL</a:t>
            </a:r>
            <a:endParaRPr kumimoji="1" lang="ja-JP" altLang="en-US" sz="980" b="0" i="0">
              <a:solidFill>
                <a:schemeClr val="tx1">
                  <a:lumMod val="50000"/>
                  <a:lumOff val="50000"/>
                </a:schemeClr>
              </a:solidFill>
              <a:latin typeface="+mj-lt"/>
              <a:ea typeface="MS Gothic" panose="020B0609070205080204" pitchFamily="49" charset="-128"/>
            </a:endParaRPr>
          </a:p>
        </p:txBody>
      </p:sp>
      <p:sp>
        <p:nvSpPr>
          <p:cNvPr id="25" name="タイトル 1">
            <a:extLst>
              <a:ext uri="{FF2B5EF4-FFF2-40B4-BE49-F238E27FC236}">
                <a16:creationId xmlns:a16="http://schemas.microsoft.com/office/drawing/2014/main" id="{D0C5C39E-7B06-5A51-5416-D8DBDF12A954}"/>
              </a:ext>
            </a:extLst>
          </p:cNvPr>
          <p:cNvSpPr>
            <a:spLocks noGrp="1"/>
          </p:cNvSpPr>
          <p:nvPr>
            <p:ph type="title" hasCustomPrompt="1"/>
          </p:nvPr>
        </p:nvSpPr>
        <p:spPr>
          <a:xfrm>
            <a:off x="228988" y="188913"/>
            <a:ext cx="9000000" cy="540000"/>
          </a:xfrm>
        </p:spPr>
        <p:txBody>
          <a:bodyPr lIns="180000" tIns="72000" rIns="180000"/>
          <a:lstStyle>
            <a:lvl1pPr>
              <a:defRPr sz="2400"/>
            </a:lvl1pPr>
          </a:lstStyle>
          <a:p>
            <a:r>
              <a:rPr kumimoji="1" lang="en-US" altLang="ja-JP" dirty="0"/>
              <a:t>Title  Arial 24pt</a:t>
            </a:r>
            <a:endParaRPr kumimoji="1" lang="ja-JP" altLang="en-US"/>
          </a:p>
        </p:txBody>
      </p:sp>
      <p:sp>
        <p:nvSpPr>
          <p:cNvPr id="9" name="フッター プレースホルダー 2">
            <a:extLst>
              <a:ext uri="{FF2B5EF4-FFF2-40B4-BE49-F238E27FC236}">
                <a16:creationId xmlns:a16="http://schemas.microsoft.com/office/drawing/2014/main" id="{4DE674D0-D653-B2BE-0C77-927C85C6F9A2}"/>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cxnSp>
        <p:nvCxnSpPr>
          <p:cNvPr id="10" name="Straight Connector 9">
            <a:extLst>
              <a:ext uri="{FF2B5EF4-FFF2-40B4-BE49-F238E27FC236}">
                <a16:creationId xmlns:a16="http://schemas.microsoft.com/office/drawing/2014/main" id="{08BA537E-BF3D-4146-BCEF-5F675011E7A5}"/>
              </a:ext>
            </a:extLst>
          </p:cNvPr>
          <p:cNvCxnSpPr>
            <a:cxnSpLocks/>
          </p:cNvCxnSpPr>
          <p:nvPr userDrawn="1"/>
        </p:nvCxnSpPr>
        <p:spPr>
          <a:xfrm>
            <a:off x="242501" y="980769"/>
            <a:ext cx="117224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686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pic 1">
    <p:spTree>
      <p:nvGrpSpPr>
        <p:cNvPr id="1" name=""/>
        <p:cNvGrpSpPr/>
        <p:nvPr/>
      </p:nvGrpSpPr>
      <p:grpSpPr>
        <a:xfrm>
          <a:off x="0" y="0"/>
          <a:ext cx="0" cy="0"/>
          <a:chOff x="0" y="0"/>
          <a:chExt cx="0" cy="0"/>
        </a:xfrm>
      </p:grpSpPr>
      <p:sp>
        <p:nvSpPr>
          <p:cNvPr id="22" name="テキスト プレースホルダー 13">
            <a:extLst>
              <a:ext uri="{FF2B5EF4-FFF2-40B4-BE49-F238E27FC236}">
                <a16:creationId xmlns:a16="http://schemas.microsoft.com/office/drawing/2014/main" id="{127C7B05-3C0F-B20D-2360-54A754ACA7E7}"/>
              </a:ext>
            </a:extLst>
          </p:cNvPr>
          <p:cNvSpPr>
            <a:spLocks noGrp="1"/>
          </p:cNvSpPr>
          <p:nvPr>
            <p:ph type="body" sz="quarter" idx="11" hasCustomPrompt="1"/>
          </p:nvPr>
        </p:nvSpPr>
        <p:spPr>
          <a:xfrm>
            <a:off x="2604988" y="1203105"/>
            <a:ext cx="9360000" cy="432000"/>
          </a:xfrm>
        </p:spPr>
        <p:txBody>
          <a:bodyPr lIns="180000" tIns="72000" rIns="180000" anchor="t">
            <a:noAutofit/>
          </a:bodyPr>
          <a:lstStyle>
            <a:lvl1pPr marL="0" indent="0">
              <a:lnSpc>
                <a:spcPct val="100000"/>
              </a:lnSpc>
              <a:spcBef>
                <a:spcPts val="400"/>
              </a:spcBef>
              <a:buNone/>
              <a:defRPr sz="1800" b="1">
                <a:latin typeface="+mn-lt"/>
              </a:defRPr>
            </a:lvl1pPr>
            <a:lvl4pPr marL="1080000" indent="0">
              <a:lnSpc>
                <a:spcPct val="100000"/>
              </a:lnSpc>
              <a:spcBef>
                <a:spcPts val="400"/>
              </a:spcBef>
              <a:buNone/>
              <a:defRPr sz="1400"/>
            </a:lvl4pPr>
          </a:lstStyle>
          <a:p>
            <a:pPr lvl="0"/>
            <a:r>
              <a:rPr kumimoji="1" lang="en-US" altLang="ja-JP" dirty="0"/>
              <a:t>1. Topic title  Arial 18pt</a:t>
            </a:r>
          </a:p>
        </p:txBody>
      </p:sp>
      <p:sp>
        <p:nvSpPr>
          <p:cNvPr id="16" name="テキスト プレースホルダー 13">
            <a:extLst>
              <a:ext uri="{FF2B5EF4-FFF2-40B4-BE49-F238E27FC236}">
                <a16:creationId xmlns:a16="http://schemas.microsoft.com/office/drawing/2014/main" id="{08E509E5-6002-968F-9689-949702FAAA3C}"/>
              </a:ext>
            </a:extLst>
          </p:cNvPr>
          <p:cNvSpPr>
            <a:spLocks noGrp="1"/>
          </p:cNvSpPr>
          <p:nvPr>
            <p:ph type="body" sz="quarter" idx="17" hasCustomPrompt="1"/>
          </p:nvPr>
        </p:nvSpPr>
        <p:spPr>
          <a:xfrm>
            <a:off x="3324988" y="1656914"/>
            <a:ext cx="8640000" cy="396000"/>
          </a:xfrm>
        </p:spPr>
        <p:txBody>
          <a:bodyPr lIns="180000" tIns="72000" rIns="180000" anchor="t">
            <a:noAutofit/>
          </a:bodyPr>
          <a:lstStyle>
            <a:lvl1pPr marL="0" indent="0">
              <a:lnSpc>
                <a:spcPct val="100000"/>
              </a:lnSpc>
              <a:spcBef>
                <a:spcPts val="400"/>
              </a:spcBef>
              <a:buNone/>
              <a:defRPr sz="1600" b="0">
                <a:latin typeface="+mn-lt"/>
              </a:defRPr>
            </a:lvl1pPr>
            <a:lvl4pPr marL="1080000" indent="0">
              <a:lnSpc>
                <a:spcPct val="100000"/>
              </a:lnSpc>
              <a:spcBef>
                <a:spcPts val="400"/>
              </a:spcBef>
              <a:buNone/>
              <a:defRPr sz="1400"/>
            </a:lvl4pPr>
          </a:lstStyle>
          <a:p>
            <a:pPr lvl="0"/>
            <a:r>
              <a:rPr kumimoji="1" lang="en-US" altLang="ja-JP" dirty="0"/>
              <a:t>Subtopic text  Arial 16pt</a:t>
            </a:r>
          </a:p>
        </p:txBody>
      </p:sp>
      <p:sp>
        <p:nvSpPr>
          <p:cNvPr id="25" name="正方形/長方形 24">
            <a:extLst>
              <a:ext uri="{FF2B5EF4-FFF2-40B4-BE49-F238E27FC236}">
                <a16:creationId xmlns:a16="http://schemas.microsoft.com/office/drawing/2014/main" id="{BA4C5561-56F1-2BE3-183C-F2F6B7D263C1}"/>
              </a:ext>
            </a:extLst>
          </p:cNvPr>
          <p:cNvSpPr/>
          <p:nvPr userDrawn="1"/>
        </p:nvSpPr>
        <p:spPr>
          <a:xfrm>
            <a:off x="119063" y="6452663"/>
            <a:ext cx="11953875" cy="288000"/>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コネクタ 25">
            <a:extLst>
              <a:ext uri="{FF2B5EF4-FFF2-40B4-BE49-F238E27FC236}">
                <a16:creationId xmlns:a16="http://schemas.microsoft.com/office/drawing/2014/main" id="{59B74494-99C6-7456-B8EB-CA07D45A6FE5}"/>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スライド番号プレースホルダー 3">
            <a:extLst>
              <a:ext uri="{FF2B5EF4-FFF2-40B4-BE49-F238E27FC236}">
                <a16:creationId xmlns:a16="http://schemas.microsoft.com/office/drawing/2014/main" id="{4E8E9449-5E24-597D-2466-BC4A4D331AB9}"/>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36" name="テキスト プレースホルダー 13">
            <a:extLst>
              <a:ext uri="{FF2B5EF4-FFF2-40B4-BE49-F238E27FC236}">
                <a16:creationId xmlns:a16="http://schemas.microsoft.com/office/drawing/2014/main" id="{862BB816-54BD-4205-E9D3-A4AB25995AD7}"/>
              </a:ext>
            </a:extLst>
          </p:cNvPr>
          <p:cNvSpPr>
            <a:spLocks noGrp="1"/>
          </p:cNvSpPr>
          <p:nvPr>
            <p:ph type="body" sz="quarter" idx="18" hasCustomPrompt="1"/>
          </p:nvPr>
        </p:nvSpPr>
        <p:spPr>
          <a:xfrm>
            <a:off x="2604988" y="2254032"/>
            <a:ext cx="9360000" cy="432000"/>
          </a:xfrm>
        </p:spPr>
        <p:txBody>
          <a:bodyPr lIns="180000" tIns="72000" rIns="180000" anchor="t">
            <a:noAutofit/>
          </a:bodyPr>
          <a:lstStyle>
            <a:lvl1pPr marL="0" indent="0">
              <a:lnSpc>
                <a:spcPct val="100000"/>
              </a:lnSpc>
              <a:spcBef>
                <a:spcPts val="400"/>
              </a:spcBef>
              <a:buNone/>
              <a:defRPr sz="1800" b="1">
                <a:latin typeface="+mn-lt"/>
              </a:defRPr>
            </a:lvl1pPr>
            <a:lvl4pPr marL="1080000" indent="0">
              <a:lnSpc>
                <a:spcPct val="100000"/>
              </a:lnSpc>
              <a:spcBef>
                <a:spcPts val="400"/>
              </a:spcBef>
              <a:buNone/>
              <a:defRPr sz="1400"/>
            </a:lvl4pPr>
          </a:lstStyle>
          <a:p>
            <a:pPr lvl="0"/>
            <a:r>
              <a:rPr kumimoji="1" lang="en-US" altLang="ja-JP" dirty="0"/>
              <a:t>2. Topic title</a:t>
            </a:r>
          </a:p>
        </p:txBody>
      </p:sp>
      <p:sp>
        <p:nvSpPr>
          <p:cNvPr id="37" name="テキスト プレースホルダー 13">
            <a:extLst>
              <a:ext uri="{FF2B5EF4-FFF2-40B4-BE49-F238E27FC236}">
                <a16:creationId xmlns:a16="http://schemas.microsoft.com/office/drawing/2014/main" id="{9BB17FC1-42EC-2674-0BCD-AF1B06257F3B}"/>
              </a:ext>
            </a:extLst>
          </p:cNvPr>
          <p:cNvSpPr>
            <a:spLocks noGrp="1"/>
          </p:cNvSpPr>
          <p:nvPr>
            <p:ph type="body" sz="quarter" idx="19" hasCustomPrompt="1"/>
          </p:nvPr>
        </p:nvSpPr>
        <p:spPr>
          <a:xfrm>
            <a:off x="3324988" y="2707841"/>
            <a:ext cx="8640000" cy="396000"/>
          </a:xfrm>
        </p:spPr>
        <p:txBody>
          <a:bodyPr lIns="180000" tIns="72000" rIns="180000" anchor="t">
            <a:noAutofit/>
          </a:bodyPr>
          <a:lstStyle>
            <a:lvl1pPr marL="0" indent="0">
              <a:lnSpc>
                <a:spcPct val="100000"/>
              </a:lnSpc>
              <a:spcBef>
                <a:spcPts val="400"/>
              </a:spcBef>
              <a:buNone/>
              <a:defRPr sz="1600" b="0">
                <a:latin typeface="+mn-lt"/>
              </a:defRPr>
            </a:lvl1pPr>
            <a:lvl4pPr marL="1080000" indent="0">
              <a:lnSpc>
                <a:spcPct val="100000"/>
              </a:lnSpc>
              <a:spcBef>
                <a:spcPts val="400"/>
              </a:spcBef>
              <a:buNone/>
              <a:defRPr sz="1400"/>
            </a:lvl4pPr>
          </a:lstStyle>
          <a:p>
            <a:pPr lvl="0"/>
            <a:r>
              <a:rPr kumimoji="1" lang="en-US" altLang="ja-JP" dirty="0"/>
              <a:t>Subtopic text</a:t>
            </a:r>
          </a:p>
        </p:txBody>
      </p:sp>
      <p:sp>
        <p:nvSpPr>
          <p:cNvPr id="40" name="テキスト プレースホルダー 13">
            <a:extLst>
              <a:ext uri="{FF2B5EF4-FFF2-40B4-BE49-F238E27FC236}">
                <a16:creationId xmlns:a16="http://schemas.microsoft.com/office/drawing/2014/main" id="{C262D9F1-170C-FEE2-2472-3FF004C93A0A}"/>
              </a:ext>
            </a:extLst>
          </p:cNvPr>
          <p:cNvSpPr>
            <a:spLocks noGrp="1"/>
          </p:cNvSpPr>
          <p:nvPr>
            <p:ph type="body" sz="quarter" idx="20" hasCustomPrompt="1"/>
          </p:nvPr>
        </p:nvSpPr>
        <p:spPr>
          <a:xfrm>
            <a:off x="2604988" y="3304959"/>
            <a:ext cx="9360000" cy="432000"/>
          </a:xfrm>
        </p:spPr>
        <p:txBody>
          <a:bodyPr lIns="180000" tIns="72000" rIns="180000" anchor="t">
            <a:noAutofit/>
          </a:bodyPr>
          <a:lstStyle>
            <a:lvl1pPr marL="0" indent="0">
              <a:lnSpc>
                <a:spcPct val="100000"/>
              </a:lnSpc>
              <a:spcBef>
                <a:spcPts val="400"/>
              </a:spcBef>
              <a:buNone/>
              <a:defRPr sz="1800" b="1">
                <a:latin typeface="+mn-lt"/>
              </a:defRPr>
            </a:lvl1pPr>
            <a:lvl4pPr marL="1080000" indent="0">
              <a:lnSpc>
                <a:spcPct val="100000"/>
              </a:lnSpc>
              <a:spcBef>
                <a:spcPts val="400"/>
              </a:spcBef>
              <a:buNone/>
              <a:defRPr sz="1400"/>
            </a:lvl4pPr>
          </a:lstStyle>
          <a:p>
            <a:pPr lvl="0"/>
            <a:r>
              <a:rPr kumimoji="1" lang="en-US" altLang="ja-JP" dirty="0"/>
              <a:t>3. Topic title </a:t>
            </a:r>
          </a:p>
        </p:txBody>
      </p:sp>
      <p:sp>
        <p:nvSpPr>
          <p:cNvPr id="41" name="テキスト プレースホルダー 13">
            <a:extLst>
              <a:ext uri="{FF2B5EF4-FFF2-40B4-BE49-F238E27FC236}">
                <a16:creationId xmlns:a16="http://schemas.microsoft.com/office/drawing/2014/main" id="{D36E4D91-1BF9-091F-E926-8382E7EDEEFD}"/>
              </a:ext>
            </a:extLst>
          </p:cNvPr>
          <p:cNvSpPr>
            <a:spLocks noGrp="1"/>
          </p:cNvSpPr>
          <p:nvPr>
            <p:ph type="body" sz="quarter" idx="21" hasCustomPrompt="1"/>
          </p:nvPr>
        </p:nvSpPr>
        <p:spPr>
          <a:xfrm>
            <a:off x="3324988" y="3758768"/>
            <a:ext cx="8640000" cy="396000"/>
          </a:xfrm>
        </p:spPr>
        <p:txBody>
          <a:bodyPr lIns="180000" tIns="72000" rIns="180000" anchor="t">
            <a:noAutofit/>
          </a:bodyPr>
          <a:lstStyle>
            <a:lvl1pPr marL="0" indent="0">
              <a:lnSpc>
                <a:spcPct val="100000"/>
              </a:lnSpc>
              <a:spcBef>
                <a:spcPts val="400"/>
              </a:spcBef>
              <a:buNone/>
              <a:defRPr sz="1600" b="0">
                <a:latin typeface="+mn-lt"/>
              </a:defRPr>
            </a:lvl1pPr>
            <a:lvl4pPr marL="1080000" indent="0">
              <a:lnSpc>
                <a:spcPct val="100000"/>
              </a:lnSpc>
              <a:spcBef>
                <a:spcPts val="400"/>
              </a:spcBef>
              <a:buNone/>
              <a:defRPr sz="1400"/>
            </a:lvl4pPr>
          </a:lstStyle>
          <a:p>
            <a:pPr lvl="0"/>
            <a:r>
              <a:rPr kumimoji="1" lang="en-US" altLang="ja-JP" dirty="0"/>
              <a:t>Subtopic text</a:t>
            </a:r>
          </a:p>
        </p:txBody>
      </p:sp>
      <p:sp>
        <p:nvSpPr>
          <p:cNvPr id="42" name="テキスト プレースホルダー 13">
            <a:extLst>
              <a:ext uri="{FF2B5EF4-FFF2-40B4-BE49-F238E27FC236}">
                <a16:creationId xmlns:a16="http://schemas.microsoft.com/office/drawing/2014/main" id="{5E539ABA-F91D-8A2F-E544-DB3EBFAC9108}"/>
              </a:ext>
            </a:extLst>
          </p:cNvPr>
          <p:cNvSpPr>
            <a:spLocks noGrp="1"/>
          </p:cNvSpPr>
          <p:nvPr>
            <p:ph type="body" sz="quarter" idx="22" hasCustomPrompt="1"/>
          </p:nvPr>
        </p:nvSpPr>
        <p:spPr>
          <a:xfrm>
            <a:off x="2604988" y="4355885"/>
            <a:ext cx="9360000" cy="432000"/>
          </a:xfrm>
        </p:spPr>
        <p:txBody>
          <a:bodyPr lIns="180000" tIns="72000" rIns="180000" anchor="t">
            <a:noAutofit/>
          </a:bodyPr>
          <a:lstStyle>
            <a:lvl1pPr marL="0" indent="0">
              <a:lnSpc>
                <a:spcPct val="100000"/>
              </a:lnSpc>
              <a:spcBef>
                <a:spcPts val="400"/>
              </a:spcBef>
              <a:buNone/>
              <a:defRPr sz="1800" b="1">
                <a:latin typeface="+mn-lt"/>
              </a:defRPr>
            </a:lvl1pPr>
            <a:lvl4pPr marL="1080000" indent="0">
              <a:lnSpc>
                <a:spcPct val="100000"/>
              </a:lnSpc>
              <a:spcBef>
                <a:spcPts val="400"/>
              </a:spcBef>
              <a:buNone/>
              <a:defRPr sz="1400"/>
            </a:lvl4pPr>
          </a:lstStyle>
          <a:p>
            <a:pPr lvl="0"/>
            <a:r>
              <a:rPr kumimoji="1" lang="en-US" altLang="ja-JP" dirty="0"/>
              <a:t>4. Topic title </a:t>
            </a:r>
          </a:p>
        </p:txBody>
      </p:sp>
      <p:sp>
        <p:nvSpPr>
          <p:cNvPr id="43" name="テキスト プレースホルダー 13">
            <a:extLst>
              <a:ext uri="{FF2B5EF4-FFF2-40B4-BE49-F238E27FC236}">
                <a16:creationId xmlns:a16="http://schemas.microsoft.com/office/drawing/2014/main" id="{F67B5B7A-896A-DE29-E75A-80E790F361FA}"/>
              </a:ext>
            </a:extLst>
          </p:cNvPr>
          <p:cNvSpPr>
            <a:spLocks noGrp="1"/>
          </p:cNvSpPr>
          <p:nvPr>
            <p:ph type="body" sz="quarter" idx="23" hasCustomPrompt="1"/>
          </p:nvPr>
        </p:nvSpPr>
        <p:spPr>
          <a:xfrm>
            <a:off x="3324988" y="4809694"/>
            <a:ext cx="8640000" cy="396000"/>
          </a:xfrm>
        </p:spPr>
        <p:txBody>
          <a:bodyPr lIns="180000" tIns="72000" rIns="180000" anchor="t">
            <a:noAutofit/>
          </a:bodyPr>
          <a:lstStyle>
            <a:lvl1pPr marL="0" indent="0">
              <a:lnSpc>
                <a:spcPct val="100000"/>
              </a:lnSpc>
              <a:spcBef>
                <a:spcPts val="400"/>
              </a:spcBef>
              <a:buNone/>
              <a:defRPr sz="1600" b="0">
                <a:latin typeface="+mn-lt"/>
              </a:defRPr>
            </a:lvl1pPr>
            <a:lvl4pPr marL="1080000" indent="0">
              <a:lnSpc>
                <a:spcPct val="100000"/>
              </a:lnSpc>
              <a:spcBef>
                <a:spcPts val="400"/>
              </a:spcBef>
              <a:buNone/>
              <a:defRPr sz="1400"/>
            </a:lvl4pPr>
          </a:lstStyle>
          <a:p>
            <a:pPr lvl="0"/>
            <a:r>
              <a:rPr kumimoji="1" lang="en-US" altLang="ja-JP" dirty="0"/>
              <a:t>Subtopic text</a:t>
            </a:r>
          </a:p>
        </p:txBody>
      </p:sp>
      <p:sp>
        <p:nvSpPr>
          <p:cNvPr id="44" name="テキスト プレースホルダー 13">
            <a:extLst>
              <a:ext uri="{FF2B5EF4-FFF2-40B4-BE49-F238E27FC236}">
                <a16:creationId xmlns:a16="http://schemas.microsoft.com/office/drawing/2014/main" id="{433031D6-DD50-5095-0CC8-23D614EBC922}"/>
              </a:ext>
            </a:extLst>
          </p:cNvPr>
          <p:cNvSpPr>
            <a:spLocks noGrp="1"/>
          </p:cNvSpPr>
          <p:nvPr>
            <p:ph type="body" sz="quarter" idx="24" hasCustomPrompt="1"/>
          </p:nvPr>
        </p:nvSpPr>
        <p:spPr>
          <a:xfrm>
            <a:off x="2604988" y="5406811"/>
            <a:ext cx="9360000" cy="432000"/>
          </a:xfrm>
        </p:spPr>
        <p:txBody>
          <a:bodyPr lIns="180000" tIns="72000" rIns="180000" anchor="t">
            <a:noAutofit/>
          </a:bodyPr>
          <a:lstStyle>
            <a:lvl1pPr marL="0" indent="0">
              <a:lnSpc>
                <a:spcPct val="100000"/>
              </a:lnSpc>
              <a:spcBef>
                <a:spcPts val="400"/>
              </a:spcBef>
              <a:buNone/>
              <a:defRPr sz="1800" b="1">
                <a:latin typeface="+mn-lt"/>
              </a:defRPr>
            </a:lvl1pPr>
            <a:lvl4pPr marL="1080000" indent="0">
              <a:lnSpc>
                <a:spcPct val="100000"/>
              </a:lnSpc>
              <a:spcBef>
                <a:spcPts val="400"/>
              </a:spcBef>
              <a:buNone/>
              <a:defRPr sz="1400"/>
            </a:lvl4pPr>
          </a:lstStyle>
          <a:p>
            <a:pPr lvl="0"/>
            <a:r>
              <a:rPr kumimoji="1" lang="en-US" altLang="ja-JP" dirty="0"/>
              <a:t>5. Topic title</a:t>
            </a:r>
          </a:p>
        </p:txBody>
      </p:sp>
      <p:sp>
        <p:nvSpPr>
          <p:cNvPr id="45" name="テキスト プレースホルダー 13">
            <a:extLst>
              <a:ext uri="{FF2B5EF4-FFF2-40B4-BE49-F238E27FC236}">
                <a16:creationId xmlns:a16="http://schemas.microsoft.com/office/drawing/2014/main" id="{6345B59D-EA5D-4847-AC94-092E01E40DFE}"/>
              </a:ext>
            </a:extLst>
          </p:cNvPr>
          <p:cNvSpPr>
            <a:spLocks noGrp="1"/>
          </p:cNvSpPr>
          <p:nvPr>
            <p:ph type="body" sz="quarter" idx="25" hasCustomPrompt="1"/>
          </p:nvPr>
        </p:nvSpPr>
        <p:spPr>
          <a:xfrm>
            <a:off x="3324988" y="5860620"/>
            <a:ext cx="8640000" cy="396000"/>
          </a:xfrm>
        </p:spPr>
        <p:txBody>
          <a:bodyPr lIns="180000" tIns="72000" rIns="180000" anchor="t">
            <a:noAutofit/>
          </a:bodyPr>
          <a:lstStyle>
            <a:lvl1pPr marL="0" indent="0">
              <a:lnSpc>
                <a:spcPct val="100000"/>
              </a:lnSpc>
              <a:spcBef>
                <a:spcPts val="400"/>
              </a:spcBef>
              <a:buNone/>
              <a:defRPr sz="1600" b="0">
                <a:latin typeface="+mn-lt"/>
              </a:defRPr>
            </a:lvl1pPr>
            <a:lvl4pPr marL="1080000" indent="0">
              <a:lnSpc>
                <a:spcPct val="100000"/>
              </a:lnSpc>
              <a:spcBef>
                <a:spcPts val="400"/>
              </a:spcBef>
              <a:buNone/>
              <a:defRPr sz="1400"/>
            </a:lvl4pPr>
          </a:lstStyle>
          <a:p>
            <a:pPr lvl="0"/>
            <a:r>
              <a:rPr kumimoji="1" lang="en-US" altLang="ja-JP" dirty="0"/>
              <a:t>Subtopic text</a:t>
            </a:r>
          </a:p>
        </p:txBody>
      </p:sp>
      <p:sp>
        <p:nvSpPr>
          <p:cNvPr id="46" name="テキスト ボックス 45">
            <a:extLst>
              <a:ext uri="{FF2B5EF4-FFF2-40B4-BE49-F238E27FC236}">
                <a16:creationId xmlns:a16="http://schemas.microsoft.com/office/drawing/2014/main" id="{9E132C20-8123-1012-8F31-644C815BC48B}"/>
              </a:ext>
            </a:extLst>
          </p:cNvPr>
          <p:cNvSpPr txBox="1"/>
          <p:nvPr userDrawn="1"/>
        </p:nvSpPr>
        <p:spPr>
          <a:xfrm>
            <a:off x="10884988" y="6482599"/>
            <a:ext cx="1080000" cy="223514"/>
          </a:xfrm>
          <a:prstGeom prst="rect">
            <a:avLst/>
          </a:prstGeom>
          <a:noFill/>
          <a:ln w="9525">
            <a:solidFill>
              <a:schemeClr val="tx1">
                <a:lumMod val="50000"/>
                <a:lumOff val="50000"/>
              </a:schemeClr>
            </a:solidFill>
          </a:ln>
        </p:spPr>
        <p:txBody>
          <a:bodyPr wrap="square" lIns="36000" tIns="36000" rIns="36000" bIns="36000" rtlCol="0" anchor="ctr">
            <a:spAutoFit/>
          </a:bodyPr>
          <a:lstStyle/>
          <a:p>
            <a:pPr algn="ctr"/>
            <a:r>
              <a:rPr kumimoji="1" lang="en-US" altLang="ja-JP" sz="980" b="0" i="0" dirty="0">
                <a:solidFill>
                  <a:schemeClr val="tx1">
                    <a:lumMod val="50000"/>
                    <a:lumOff val="50000"/>
                  </a:schemeClr>
                </a:solidFill>
                <a:latin typeface="+mj-lt"/>
                <a:ea typeface="MS Gothic" panose="020B0609070205080204" pitchFamily="49" charset="-128"/>
              </a:rPr>
              <a:t>CONFIDENTIAL</a:t>
            </a:r>
            <a:endParaRPr kumimoji="1" lang="ja-JP" altLang="en-US" sz="980" b="0" i="0">
              <a:solidFill>
                <a:schemeClr val="tx1">
                  <a:lumMod val="50000"/>
                  <a:lumOff val="50000"/>
                </a:schemeClr>
              </a:solidFill>
              <a:latin typeface="+mj-lt"/>
              <a:ea typeface="MS Gothic" panose="020B0609070205080204" pitchFamily="49" charset="-128"/>
            </a:endParaRPr>
          </a:p>
        </p:txBody>
      </p:sp>
      <p:sp>
        <p:nvSpPr>
          <p:cNvPr id="47" name="タイトル 1">
            <a:extLst>
              <a:ext uri="{FF2B5EF4-FFF2-40B4-BE49-F238E27FC236}">
                <a16:creationId xmlns:a16="http://schemas.microsoft.com/office/drawing/2014/main" id="{4B74AAF4-EBCF-6B3B-8658-1CB6796C4D02}"/>
              </a:ext>
            </a:extLst>
          </p:cNvPr>
          <p:cNvSpPr>
            <a:spLocks noGrp="1"/>
          </p:cNvSpPr>
          <p:nvPr>
            <p:ph type="title" hasCustomPrompt="1"/>
          </p:nvPr>
        </p:nvSpPr>
        <p:spPr>
          <a:xfrm>
            <a:off x="228988" y="188913"/>
            <a:ext cx="9000000" cy="540000"/>
          </a:xfrm>
        </p:spPr>
        <p:txBody>
          <a:bodyPr lIns="180000" tIns="72000" rIns="180000"/>
          <a:lstStyle>
            <a:lvl1pPr>
              <a:defRPr sz="2400"/>
            </a:lvl1pPr>
          </a:lstStyle>
          <a:p>
            <a:r>
              <a:rPr kumimoji="1" lang="en-US" altLang="ja-JP" dirty="0"/>
              <a:t>Topic title  Arial 24pt</a:t>
            </a:r>
            <a:endParaRPr kumimoji="1" lang="ja-JP" altLang="en-US"/>
          </a:p>
        </p:txBody>
      </p:sp>
      <p:sp>
        <p:nvSpPr>
          <p:cNvPr id="18" name="フッター プレースホルダー 2">
            <a:extLst>
              <a:ext uri="{FF2B5EF4-FFF2-40B4-BE49-F238E27FC236}">
                <a16:creationId xmlns:a16="http://schemas.microsoft.com/office/drawing/2014/main" id="{A13C161A-ABF0-25CD-3E68-068EEBC478FB}"/>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cxnSp>
        <p:nvCxnSpPr>
          <p:cNvPr id="19" name="Straight Connector 18">
            <a:extLst>
              <a:ext uri="{FF2B5EF4-FFF2-40B4-BE49-F238E27FC236}">
                <a16:creationId xmlns:a16="http://schemas.microsoft.com/office/drawing/2014/main" id="{DB237F2F-B24B-48D9-A04D-94F1AE8B2CAA}"/>
              </a:ext>
            </a:extLst>
          </p:cNvPr>
          <p:cNvCxnSpPr>
            <a:cxnSpLocks/>
          </p:cNvCxnSpPr>
          <p:nvPr userDrawn="1"/>
        </p:nvCxnSpPr>
        <p:spPr>
          <a:xfrm>
            <a:off x="242501" y="980769"/>
            <a:ext cx="117224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569742"/>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ic 2">
    <p:spTree>
      <p:nvGrpSpPr>
        <p:cNvPr id="1" name=""/>
        <p:cNvGrpSpPr/>
        <p:nvPr/>
      </p:nvGrpSpPr>
      <p:grpSpPr>
        <a:xfrm>
          <a:off x="0" y="0"/>
          <a:ext cx="0" cy="0"/>
          <a:chOff x="0" y="0"/>
          <a:chExt cx="0" cy="0"/>
        </a:xfrm>
      </p:grpSpPr>
      <p:sp>
        <p:nvSpPr>
          <p:cNvPr id="20" name="テキスト プレースホルダー 13">
            <a:extLst>
              <a:ext uri="{FF2B5EF4-FFF2-40B4-BE49-F238E27FC236}">
                <a16:creationId xmlns:a16="http://schemas.microsoft.com/office/drawing/2014/main" id="{68D846FA-517A-1BDC-FC39-E177F82B1D6A}"/>
              </a:ext>
            </a:extLst>
          </p:cNvPr>
          <p:cNvSpPr>
            <a:spLocks noGrp="1"/>
          </p:cNvSpPr>
          <p:nvPr>
            <p:ph type="body" sz="quarter" idx="11" hasCustomPrompt="1"/>
          </p:nvPr>
        </p:nvSpPr>
        <p:spPr>
          <a:xfrm>
            <a:off x="227013" y="1202636"/>
            <a:ext cx="2232000" cy="1620000"/>
          </a:xfrm>
        </p:spPr>
        <p:txBody>
          <a:bodyPr lIns="180000" tIns="72000" rIns="180000">
            <a:normAutofit/>
          </a:bodyPr>
          <a:lstStyle>
            <a:lvl1pPr marL="0" indent="0">
              <a:lnSpc>
                <a:spcPct val="100000"/>
              </a:lnSpc>
              <a:spcBef>
                <a:spcPts val="400"/>
              </a:spcBef>
              <a:buNone/>
              <a:defRPr sz="1800" b="1">
                <a:latin typeface="+mn-lt"/>
              </a:defRPr>
            </a:lvl1pPr>
          </a:lstStyle>
          <a:p>
            <a:pPr lvl="0"/>
            <a:r>
              <a:rPr kumimoji="1" lang="en-US" altLang="ja-JP" dirty="0"/>
              <a:t>1.</a:t>
            </a:r>
            <a:br>
              <a:rPr kumimoji="1" lang="en-US" altLang="ja-JP" dirty="0"/>
            </a:br>
            <a:r>
              <a:rPr kumimoji="1" lang="en-US" altLang="ja-JP" dirty="0"/>
              <a:t>Topic title</a:t>
            </a:r>
            <a:br>
              <a:rPr kumimoji="1" lang="en-US" altLang="ja-JP" dirty="0"/>
            </a:br>
            <a:r>
              <a:rPr kumimoji="1" lang="en-US" altLang="ja-JP" dirty="0"/>
              <a:t>Arial 18pt</a:t>
            </a:r>
            <a:br>
              <a:rPr kumimoji="1" lang="en-US" altLang="ja-JP" dirty="0"/>
            </a:br>
            <a:r>
              <a:rPr kumimoji="1" lang="en-US" altLang="ja-JP" dirty="0"/>
              <a:t>Line spacing 1</a:t>
            </a:r>
          </a:p>
        </p:txBody>
      </p:sp>
      <p:sp>
        <p:nvSpPr>
          <p:cNvPr id="21" name="テキスト プレースホルダー 13">
            <a:extLst>
              <a:ext uri="{FF2B5EF4-FFF2-40B4-BE49-F238E27FC236}">
                <a16:creationId xmlns:a16="http://schemas.microsoft.com/office/drawing/2014/main" id="{2E896B08-519F-1B49-CAEA-B43D1178AF68}"/>
              </a:ext>
            </a:extLst>
          </p:cNvPr>
          <p:cNvSpPr>
            <a:spLocks noGrp="1"/>
          </p:cNvSpPr>
          <p:nvPr>
            <p:ph type="body" sz="quarter" idx="37" hasCustomPrompt="1"/>
          </p:nvPr>
        </p:nvSpPr>
        <p:spPr>
          <a:xfrm>
            <a:off x="227013" y="2853288"/>
            <a:ext cx="2232000" cy="3384000"/>
          </a:xfrm>
        </p:spPr>
        <p:txBody>
          <a:bodyPr lIns="180000" tIns="72000" rIns="180000">
            <a:normAutofit/>
          </a:bodyPr>
          <a:lstStyle>
            <a:lvl1pPr marL="0" indent="0">
              <a:lnSpc>
                <a:spcPct val="100000"/>
              </a:lnSpc>
              <a:spcBef>
                <a:spcPts val="400"/>
              </a:spcBef>
              <a:buNone/>
              <a:defRPr sz="1600">
                <a:latin typeface="+mn-lt"/>
              </a:defRPr>
            </a:lvl1pPr>
          </a:lstStyle>
          <a:p>
            <a:pPr lvl="0"/>
            <a:r>
              <a:rPr kumimoji="1" lang="en-US" altLang="ja-JP" dirty="0"/>
              <a:t>Subtopic text</a:t>
            </a:r>
            <a:br>
              <a:rPr kumimoji="1" lang="en-US" altLang="ja-JP" dirty="0"/>
            </a:br>
            <a:r>
              <a:rPr kumimoji="1" lang="en-US" altLang="ja-JP" dirty="0"/>
              <a:t>Arial 16pt</a:t>
            </a:r>
            <a:br>
              <a:rPr kumimoji="1" lang="en-US" altLang="ja-JP" dirty="0"/>
            </a:br>
            <a:r>
              <a:rPr kumimoji="1" lang="en-US" altLang="ja-JP" dirty="0"/>
              <a:t>Line spacing 1</a:t>
            </a:r>
            <a:endParaRPr kumimoji="1" lang="ja-JP" altLang="en-US"/>
          </a:p>
        </p:txBody>
      </p:sp>
      <p:sp>
        <p:nvSpPr>
          <p:cNvPr id="25" name="正方形/長方形 24">
            <a:extLst>
              <a:ext uri="{FF2B5EF4-FFF2-40B4-BE49-F238E27FC236}">
                <a16:creationId xmlns:a16="http://schemas.microsoft.com/office/drawing/2014/main" id="{7B82DFB4-8892-789E-B2CD-7983B9B4CF0D}"/>
              </a:ext>
            </a:extLst>
          </p:cNvPr>
          <p:cNvSpPr/>
          <p:nvPr userDrawn="1"/>
        </p:nvSpPr>
        <p:spPr>
          <a:xfrm>
            <a:off x="119063" y="6452663"/>
            <a:ext cx="11953875" cy="288000"/>
          </a:xfrm>
          <a:prstGeom prst="rect">
            <a:avLst/>
          </a:prstGeom>
          <a:solidFill>
            <a:srgbClr val="ECF1F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コネクタ 25">
            <a:extLst>
              <a:ext uri="{FF2B5EF4-FFF2-40B4-BE49-F238E27FC236}">
                <a16:creationId xmlns:a16="http://schemas.microsoft.com/office/drawing/2014/main" id="{6A81A413-E438-061D-7C90-F5C58FADD165}"/>
              </a:ext>
            </a:extLst>
          </p:cNvPr>
          <p:cNvCxnSpPr>
            <a:cxnSpLocks/>
          </p:cNvCxnSpPr>
          <p:nvPr userDrawn="1"/>
        </p:nvCxnSpPr>
        <p:spPr>
          <a:xfrm>
            <a:off x="550714" y="6504987"/>
            <a:ext cx="0" cy="198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スライド番号プレースホルダー 3">
            <a:extLst>
              <a:ext uri="{FF2B5EF4-FFF2-40B4-BE49-F238E27FC236}">
                <a16:creationId xmlns:a16="http://schemas.microsoft.com/office/drawing/2014/main" id="{6109E172-85B5-D6BA-35E2-71BC0EBAEF77}"/>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sp>
        <p:nvSpPr>
          <p:cNvPr id="31" name="テキスト プレースホルダー 13">
            <a:extLst>
              <a:ext uri="{FF2B5EF4-FFF2-40B4-BE49-F238E27FC236}">
                <a16:creationId xmlns:a16="http://schemas.microsoft.com/office/drawing/2014/main" id="{091E2DBB-7DB9-2686-95D3-4E80875ED02D}"/>
              </a:ext>
            </a:extLst>
          </p:cNvPr>
          <p:cNvSpPr>
            <a:spLocks noGrp="1"/>
          </p:cNvSpPr>
          <p:nvPr>
            <p:ph type="body" sz="quarter" idx="38" hasCustomPrompt="1"/>
          </p:nvPr>
        </p:nvSpPr>
        <p:spPr>
          <a:xfrm>
            <a:off x="9729232" y="1202636"/>
            <a:ext cx="2232000" cy="1620000"/>
          </a:xfrm>
        </p:spPr>
        <p:txBody>
          <a:bodyPr lIns="180000" tIns="72000" rIns="180000">
            <a:normAutofit/>
          </a:bodyPr>
          <a:lstStyle>
            <a:lvl1pPr marL="0" indent="0">
              <a:lnSpc>
                <a:spcPct val="100000"/>
              </a:lnSpc>
              <a:spcBef>
                <a:spcPts val="400"/>
              </a:spcBef>
              <a:buNone/>
              <a:defRPr sz="1800" b="1">
                <a:latin typeface="+mn-lt"/>
              </a:defRPr>
            </a:lvl1pPr>
          </a:lstStyle>
          <a:p>
            <a:pPr lvl="0"/>
            <a:r>
              <a:rPr kumimoji="1" lang="en-US" altLang="ja-JP" dirty="0"/>
              <a:t>5.</a:t>
            </a:r>
            <a:br>
              <a:rPr kumimoji="1" lang="en-US" altLang="ja-JP" dirty="0"/>
            </a:br>
            <a:r>
              <a:rPr kumimoji="1" lang="en-US" altLang="ja-JP" dirty="0"/>
              <a:t>Topic title</a:t>
            </a:r>
          </a:p>
        </p:txBody>
      </p:sp>
      <p:sp>
        <p:nvSpPr>
          <p:cNvPr id="32" name="テキスト プレースホルダー 13">
            <a:extLst>
              <a:ext uri="{FF2B5EF4-FFF2-40B4-BE49-F238E27FC236}">
                <a16:creationId xmlns:a16="http://schemas.microsoft.com/office/drawing/2014/main" id="{078B0A2C-258F-D3A0-16EC-3E1972B716E7}"/>
              </a:ext>
            </a:extLst>
          </p:cNvPr>
          <p:cNvSpPr>
            <a:spLocks noGrp="1"/>
          </p:cNvSpPr>
          <p:nvPr>
            <p:ph type="body" sz="quarter" idx="39" hasCustomPrompt="1"/>
          </p:nvPr>
        </p:nvSpPr>
        <p:spPr>
          <a:xfrm>
            <a:off x="9729232" y="2853288"/>
            <a:ext cx="2232000" cy="3384000"/>
          </a:xfrm>
        </p:spPr>
        <p:txBody>
          <a:bodyPr lIns="180000" tIns="72000" rIns="180000">
            <a:normAutofit/>
          </a:bodyPr>
          <a:lstStyle>
            <a:lvl1pPr marL="0" indent="0">
              <a:lnSpc>
                <a:spcPct val="100000"/>
              </a:lnSpc>
              <a:spcBef>
                <a:spcPts val="400"/>
              </a:spcBef>
              <a:buNone/>
              <a:defRPr sz="1600">
                <a:latin typeface="+mn-lt"/>
              </a:defRPr>
            </a:lvl1pPr>
          </a:lstStyle>
          <a:p>
            <a:pPr lvl="0"/>
            <a:r>
              <a:rPr kumimoji="1" lang="en-US" altLang="ja-JP" dirty="0"/>
              <a:t>Subtopic text</a:t>
            </a:r>
            <a:endParaRPr kumimoji="1" lang="ja-JP" altLang="en-US"/>
          </a:p>
        </p:txBody>
      </p:sp>
      <p:sp>
        <p:nvSpPr>
          <p:cNvPr id="33" name="テキスト プレースホルダー 13">
            <a:extLst>
              <a:ext uri="{FF2B5EF4-FFF2-40B4-BE49-F238E27FC236}">
                <a16:creationId xmlns:a16="http://schemas.microsoft.com/office/drawing/2014/main" id="{D8A912AB-567C-A54D-4F1D-3027E27F6316}"/>
              </a:ext>
            </a:extLst>
          </p:cNvPr>
          <p:cNvSpPr>
            <a:spLocks noGrp="1"/>
          </p:cNvSpPr>
          <p:nvPr>
            <p:ph type="body" sz="quarter" idx="40" hasCustomPrompt="1"/>
          </p:nvPr>
        </p:nvSpPr>
        <p:spPr>
          <a:xfrm>
            <a:off x="4980000" y="1202636"/>
            <a:ext cx="2232000" cy="1620000"/>
          </a:xfrm>
        </p:spPr>
        <p:txBody>
          <a:bodyPr lIns="180000" tIns="72000" rIns="180000">
            <a:normAutofit/>
          </a:bodyPr>
          <a:lstStyle>
            <a:lvl1pPr marL="0" indent="0">
              <a:lnSpc>
                <a:spcPct val="100000"/>
              </a:lnSpc>
              <a:spcBef>
                <a:spcPts val="400"/>
              </a:spcBef>
              <a:buNone/>
              <a:defRPr sz="1800" b="1">
                <a:latin typeface="+mn-lt"/>
              </a:defRPr>
            </a:lvl1pPr>
          </a:lstStyle>
          <a:p>
            <a:pPr lvl="0"/>
            <a:r>
              <a:rPr kumimoji="1" lang="en-US" altLang="ja-JP" dirty="0"/>
              <a:t>3.</a:t>
            </a:r>
            <a:br>
              <a:rPr kumimoji="1" lang="en-US" altLang="ja-JP" dirty="0"/>
            </a:br>
            <a:r>
              <a:rPr kumimoji="1" lang="en-US" altLang="ja-JP" dirty="0"/>
              <a:t>Topic title</a:t>
            </a:r>
          </a:p>
        </p:txBody>
      </p:sp>
      <p:sp>
        <p:nvSpPr>
          <p:cNvPr id="34" name="テキスト プレースホルダー 13">
            <a:extLst>
              <a:ext uri="{FF2B5EF4-FFF2-40B4-BE49-F238E27FC236}">
                <a16:creationId xmlns:a16="http://schemas.microsoft.com/office/drawing/2014/main" id="{A1CC399C-A256-16A8-5421-852FF5919F5D}"/>
              </a:ext>
            </a:extLst>
          </p:cNvPr>
          <p:cNvSpPr>
            <a:spLocks noGrp="1"/>
          </p:cNvSpPr>
          <p:nvPr>
            <p:ph type="body" sz="quarter" idx="41" hasCustomPrompt="1"/>
          </p:nvPr>
        </p:nvSpPr>
        <p:spPr>
          <a:xfrm>
            <a:off x="4980000" y="2853288"/>
            <a:ext cx="2232000" cy="3384000"/>
          </a:xfrm>
        </p:spPr>
        <p:txBody>
          <a:bodyPr lIns="180000" tIns="72000" rIns="180000">
            <a:normAutofit/>
          </a:bodyPr>
          <a:lstStyle>
            <a:lvl1pPr marL="0" indent="0">
              <a:lnSpc>
                <a:spcPct val="100000"/>
              </a:lnSpc>
              <a:spcBef>
                <a:spcPts val="400"/>
              </a:spcBef>
              <a:buNone/>
              <a:defRPr sz="1600">
                <a:latin typeface="+mn-lt"/>
              </a:defRPr>
            </a:lvl1pPr>
          </a:lstStyle>
          <a:p>
            <a:pPr lvl="0"/>
            <a:r>
              <a:rPr kumimoji="1" lang="en-US" altLang="ja-JP" dirty="0"/>
              <a:t>Subtopic text</a:t>
            </a:r>
            <a:endParaRPr kumimoji="1" lang="ja-JP" altLang="en-US"/>
          </a:p>
        </p:txBody>
      </p:sp>
      <p:sp>
        <p:nvSpPr>
          <p:cNvPr id="35" name="テキスト プレースホルダー 13">
            <a:extLst>
              <a:ext uri="{FF2B5EF4-FFF2-40B4-BE49-F238E27FC236}">
                <a16:creationId xmlns:a16="http://schemas.microsoft.com/office/drawing/2014/main" id="{F59B86E8-736F-B28D-D00E-E953A7F41FBC}"/>
              </a:ext>
            </a:extLst>
          </p:cNvPr>
          <p:cNvSpPr>
            <a:spLocks noGrp="1"/>
          </p:cNvSpPr>
          <p:nvPr>
            <p:ph type="body" sz="quarter" idx="42" hasCustomPrompt="1"/>
          </p:nvPr>
        </p:nvSpPr>
        <p:spPr>
          <a:xfrm>
            <a:off x="2601629" y="1202636"/>
            <a:ext cx="2232000" cy="1620000"/>
          </a:xfrm>
        </p:spPr>
        <p:txBody>
          <a:bodyPr lIns="180000" tIns="72000" rIns="180000">
            <a:normAutofit/>
          </a:bodyPr>
          <a:lstStyle>
            <a:lvl1pPr marL="0" indent="0">
              <a:lnSpc>
                <a:spcPct val="100000"/>
              </a:lnSpc>
              <a:spcBef>
                <a:spcPts val="400"/>
              </a:spcBef>
              <a:buNone/>
              <a:defRPr sz="1800" b="1">
                <a:latin typeface="+mn-lt"/>
              </a:defRPr>
            </a:lvl1pPr>
          </a:lstStyle>
          <a:p>
            <a:pPr lvl="0"/>
            <a:r>
              <a:rPr kumimoji="1" lang="en-US" altLang="ja-JP" dirty="0"/>
              <a:t>2.</a:t>
            </a:r>
            <a:br>
              <a:rPr kumimoji="1" lang="en-US" altLang="ja-JP" dirty="0"/>
            </a:br>
            <a:r>
              <a:rPr kumimoji="1" lang="en-US" altLang="ja-JP" dirty="0"/>
              <a:t>Topic title</a:t>
            </a:r>
          </a:p>
        </p:txBody>
      </p:sp>
      <p:sp>
        <p:nvSpPr>
          <p:cNvPr id="36" name="テキスト プレースホルダー 13">
            <a:extLst>
              <a:ext uri="{FF2B5EF4-FFF2-40B4-BE49-F238E27FC236}">
                <a16:creationId xmlns:a16="http://schemas.microsoft.com/office/drawing/2014/main" id="{147CC392-487E-2E0C-B50A-061957F777ED}"/>
              </a:ext>
            </a:extLst>
          </p:cNvPr>
          <p:cNvSpPr>
            <a:spLocks noGrp="1"/>
          </p:cNvSpPr>
          <p:nvPr>
            <p:ph type="body" sz="quarter" idx="43" hasCustomPrompt="1"/>
          </p:nvPr>
        </p:nvSpPr>
        <p:spPr>
          <a:xfrm>
            <a:off x="2601629" y="2853288"/>
            <a:ext cx="2232000" cy="3384000"/>
          </a:xfrm>
        </p:spPr>
        <p:txBody>
          <a:bodyPr lIns="180000" tIns="72000" rIns="180000">
            <a:normAutofit/>
          </a:bodyPr>
          <a:lstStyle>
            <a:lvl1pPr marL="0" indent="0">
              <a:lnSpc>
                <a:spcPct val="100000"/>
              </a:lnSpc>
              <a:spcBef>
                <a:spcPts val="400"/>
              </a:spcBef>
              <a:buNone/>
              <a:defRPr sz="1600">
                <a:latin typeface="+mn-lt"/>
              </a:defRPr>
            </a:lvl1pPr>
          </a:lstStyle>
          <a:p>
            <a:pPr lvl="0"/>
            <a:r>
              <a:rPr kumimoji="1" lang="en-US" altLang="ja-JP" dirty="0"/>
              <a:t>Subtopic text</a:t>
            </a:r>
            <a:endParaRPr kumimoji="1" lang="ja-JP" altLang="en-US"/>
          </a:p>
        </p:txBody>
      </p:sp>
      <p:sp>
        <p:nvSpPr>
          <p:cNvPr id="37" name="テキスト プレースホルダー 13">
            <a:extLst>
              <a:ext uri="{FF2B5EF4-FFF2-40B4-BE49-F238E27FC236}">
                <a16:creationId xmlns:a16="http://schemas.microsoft.com/office/drawing/2014/main" id="{7BEA0843-78F0-59BF-C130-00A11B0158B0}"/>
              </a:ext>
            </a:extLst>
          </p:cNvPr>
          <p:cNvSpPr>
            <a:spLocks noGrp="1"/>
          </p:cNvSpPr>
          <p:nvPr>
            <p:ph type="body" sz="quarter" idx="44" hasCustomPrompt="1"/>
          </p:nvPr>
        </p:nvSpPr>
        <p:spPr>
          <a:xfrm>
            <a:off x="7350861" y="1202636"/>
            <a:ext cx="2232000" cy="1620000"/>
          </a:xfrm>
        </p:spPr>
        <p:txBody>
          <a:bodyPr lIns="180000" tIns="72000" rIns="180000">
            <a:normAutofit/>
          </a:bodyPr>
          <a:lstStyle>
            <a:lvl1pPr marL="0" indent="0">
              <a:lnSpc>
                <a:spcPct val="100000"/>
              </a:lnSpc>
              <a:spcBef>
                <a:spcPts val="400"/>
              </a:spcBef>
              <a:buNone/>
              <a:defRPr sz="1800" b="1">
                <a:latin typeface="+mn-lt"/>
              </a:defRPr>
            </a:lvl1pPr>
          </a:lstStyle>
          <a:p>
            <a:pPr lvl="0"/>
            <a:r>
              <a:rPr kumimoji="1" lang="en-US" altLang="ja-JP" dirty="0"/>
              <a:t>4.</a:t>
            </a:r>
            <a:br>
              <a:rPr kumimoji="1" lang="en-US" altLang="ja-JP" dirty="0"/>
            </a:br>
            <a:r>
              <a:rPr kumimoji="1" lang="en-US" altLang="ja-JP" dirty="0"/>
              <a:t>Topic title</a:t>
            </a:r>
          </a:p>
        </p:txBody>
      </p:sp>
      <p:sp>
        <p:nvSpPr>
          <p:cNvPr id="38" name="テキスト プレースホルダー 13">
            <a:extLst>
              <a:ext uri="{FF2B5EF4-FFF2-40B4-BE49-F238E27FC236}">
                <a16:creationId xmlns:a16="http://schemas.microsoft.com/office/drawing/2014/main" id="{A4EC413B-D1FB-83CD-AFD7-13B9F7201C46}"/>
              </a:ext>
            </a:extLst>
          </p:cNvPr>
          <p:cNvSpPr>
            <a:spLocks noGrp="1"/>
          </p:cNvSpPr>
          <p:nvPr>
            <p:ph type="body" sz="quarter" idx="45" hasCustomPrompt="1"/>
          </p:nvPr>
        </p:nvSpPr>
        <p:spPr>
          <a:xfrm>
            <a:off x="7350861" y="2853288"/>
            <a:ext cx="2232000" cy="3384000"/>
          </a:xfrm>
        </p:spPr>
        <p:txBody>
          <a:bodyPr lIns="180000" tIns="72000" rIns="180000">
            <a:normAutofit/>
          </a:bodyPr>
          <a:lstStyle>
            <a:lvl1pPr marL="0" indent="0">
              <a:lnSpc>
                <a:spcPct val="100000"/>
              </a:lnSpc>
              <a:spcBef>
                <a:spcPts val="400"/>
              </a:spcBef>
              <a:buNone/>
              <a:defRPr sz="1600">
                <a:latin typeface="+mn-lt"/>
              </a:defRPr>
            </a:lvl1pPr>
          </a:lstStyle>
          <a:p>
            <a:pPr lvl="0"/>
            <a:r>
              <a:rPr kumimoji="1" lang="en-US" altLang="ja-JP" dirty="0"/>
              <a:t>Subtopic text</a:t>
            </a:r>
            <a:endParaRPr kumimoji="1" lang="ja-JP" altLang="en-US"/>
          </a:p>
        </p:txBody>
      </p:sp>
      <p:sp>
        <p:nvSpPr>
          <p:cNvPr id="39" name="テキスト ボックス 38">
            <a:extLst>
              <a:ext uri="{FF2B5EF4-FFF2-40B4-BE49-F238E27FC236}">
                <a16:creationId xmlns:a16="http://schemas.microsoft.com/office/drawing/2014/main" id="{9528192A-F077-FEE2-59A7-9B8112A6FFB7}"/>
              </a:ext>
            </a:extLst>
          </p:cNvPr>
          <p:cNvSpPr txBox="1"/>
          <p:nvPr userDrawn="1"/>
        </p:nvSpPr>
        <p:spPr>
          <a:xfrm>
            <a:off x="10884988" y="6482599"/>
            <a:ext cx="1080000" cy="223514"/>
          </a:xfrm>
          <a:prstGeom prst="rect">
            <a:avLst/>
          </a:prstGeom>
          <a:noFill/>
          <a:ln w="9525">
            <a:solidFill>
              <a:schemeClr val="tx1">
                <a:lumMod val="50000"/>
                <a:lumOff val="50000"/>
              </a:schemeClr>
            </a:solidFill>
          </a:ln>
        </p:spPr>
        <p:txBody>
          <a:bodyPr wrap="square" lIns="36000" tIns="36000" rIns="36000" bIns="36000" rtlCol="0" anchor="ctr">
            <a:spAutoFit/>
          </a:bodyPr>
          <a:lstStyle/>
          <a:p>
            <a:pPr algn="ctr"/>
            <a:r>
              <a:rPr kumimoji="1" lang="en-US" altLang="ja-JP" sz="980" b="0" i="0" dirty="0">
                <a:solidFill>
                  <a:schemeClr val="tx1">
                    <a:lumMod val="50000"/>
                    <a:lumOff val="50000"/>
                  </a:schemeClr>
                </a:solidFill>
                <a:latin typeface="+mj-lt"/>
                <a:ea typeface="MS Gothic" panose="020B0609070205080204" pitchFamily="49" charset="-128"/>
              </a:rPr>
              <a:t>CONFIDENTIAL</a:t>
            </a:r>
            <a:endParaRPr kumimoji="1" lang="ja-JP" altLang="en-US" sz="980" b="0" i="0">
              <a:solidFill>
                <a:schemeClr val="tx1">
                  <a:lumMod val="50000"/>
                  <a:lumOff val="50000"/>
                </a:schemeClr>
              </a:solidFill>
              <a:latin typeface="+mj-lt"/>
              <a:ea typeface="MS Gothic" panose="020B0609070205080204" pitchFamily="49" charset="-128"/>
            </a:endParaRPr>
          </a:p>
        </p:txBody>
      </p:sp>
      <p:sp>
        <p:nvSpPr>
          <p:cNvPr id="40" name="タイトル 1">
            <a:extLst>
              <a:ext uri="{FF2B5EF4-FFF2-40B4-BE49-F238E27FC236}">
                <a16:creationId xmlns:a16="http://schemas.microsoft.com/office/drawing/2014/main" id="{5DE8C2A7-7489-C7B3-03AA-5F965FC6E9BD}"/>
              </a:ext>
            </a:extLst>
          </p:cNvPr>
          <p:cNvSpPr>
            <a:spLocks noGrp="1"/>
          </p:cNvSpPr>
          <p:nvPr>
            <p:ph type="title" hasCustomPrompt="1"/>
          </p:nvPr>
        </p:nvSpPr>
        <p:spPr>
          <a:xfrm>
            <a:off x="228988" y="188913"/>
            <a:ext cx="9000000" cy="540000"/>
          </a:xfrm>
        </p:spPr>
        <p:txBody>
          <a:bodyPr lIns="180000" tIns="72000" rIns="180000"/>
          <a:lstStyle>
            <a:lvl1pPr>
              <a:defRPr sz="2400"/>
            </a:lvl1pPr>
          </a:lstStyle>
          <a:p>
            <a:r>
              <a:rPr kumimoji="1" lang="en-US" altLang="ja-JP" dirty="0"/>
              <a:t>Topic title  Arial 24pt</a:t>
            </a:r>
            <a:endParaRPr kumimoji="1" lang="ja-JP" altLang="en-US"/>
          </a:p>
        </p:txBody>
      </p:sp>
      <p:sp>
        <p:nvSpPr>
          <p:cNvPr id="18" name="フッター プレースホルダー 2">
            <a:extLst>
              <a:ext uri="{FF2B5EF4-FFF2-40B4-BE49-F238E27FC236}">
                <a16:creationId xmlns:a16="http://schemas.microsoft.com/office/drawing/2014/main" id="{2D057740-B1CC-82F0-B425-1A4E3A31E63D}"/>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cxnSp>
        <p:nvCxnSpPr>
          <p:cNvPr id="19" name="Straight Connector 18">
            <a:extLst>
              <a:ext uri="{FF2B5EF4-FFF2-40B4-BE49-F238E27FC236}">
                <a16:creationId xmlns:a16="http://schemas.microsoft.com/office/drawing/2014/main" id="{5797DC06-AF79-40A5-A7A0-2DC85A1B5853}"/>
              </a:ext>
            </a:extLst>
          </p:cNvPr>
          <p:cNvCxnSpPr>
            <a:cxnSpLocks/>
          </p:cNvCxnSpPr>
          <p:nvPr userDrawn="1"/>
        </p:nvCxnSpPr>
        <p:spPr>
          <a:xfrm>
            <a:off x="242501" y="980769"/>
            <a:ext cx="117224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686300"/>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正方形/長方形 29">
            <a:extLst>
              <a:ext uri="{FF2B5EF4-FFF2-40B4-BE49-F238E27FC236}">
                <a16:creationId xmlns:a16="http://schemas.microsoft.com/office/drawing/2014/main" id="{FF82DC5B-BD8E-2762-C092-CF89D2EE529C}"/>
              </a:ext>
            </a:extLst>
          </p:cNvPr>
          <p:cNvSpPr/>
          <p:nvPr userDrawn="1"/>
        </p:nvSpPr>
        <p:spPr>
          <a:xfrm>
            <a:off x="0" y="0"/>
            <a:ext cx="12192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プレースホルダー 9"/>
          <p:cNvSpPr>
            <a:spLocks noGrp="1"/>
          </p:cNvSpPr>
          <p:nvPr>
            <p:ph type="title"/>
          </p:nvPr>
        </p:nvSpPr>
        <p:spPr>
          <a:xfrm>
            <a:off x="432000" y="996942"/>
            <a:ext cx="11328000" cy="432000"/>
          </a:xfrm>
          <a:prstGeom prst="rect">
            <a:avLst/>
          </a:prstGeom>
        </p:spPr>
        <p:txBody>
          <a:bodyPr vert="horz" wrap="none" lIns="0" tIns="18000" rIns="0" bIns="0" rtlCol="0" anchor="t">
            <a:noAutofit/>
          </a:bodyPr>
          <a:lstStyle/>
          <a:p>
            <a:r>
              <a:rPr kumimoji="1" lang="en-US" altLang="ja-JP"/>
              <a:t>Page title 24pt</a:t>
            </a:r>
            <a:endParaRPr kumimoji="1" lang="ja-JP" altLang="en-US"/>
          </a:p>
        </p:txBody>
      </p:sp>
      <p:sp>
        <p:nvSpPr>
          <p:cNvPr id="3" name="テキスト プレースホルダー 2"/>
          <p:cNvSpPr>
            <a:spLocks noGrp="1"/>
          </p:cNvSpPr>
          <p:nvPr>
            <p:ph type="body" idx="1"/>
          </p:nvPr>
        </p:nvSpPr>
        <p:spPr>
          <a:xfrm>
            <a:off x="432000" y="1725643"/>
            <a:ext cx="11327999" cy="4185078"/>
          </a:xfrm>
          <a:prstGeom prst="rect">
            <a:avLst/>
          </a:prstGeom>
        </p:spPr>
        <p:txBody>
          <a:bodyPr vert="horz" lIns="0" tIns="0" rIns="0" bIns="0" rtlCol="0">
            <a:normAutofit/>
          </a:bodyPr>
          <a:lstStyle/>
          <a:p>
            <a:pPr lvl="0"/>
            <a:r>
              <a:rPr kumimoji="1" lang="en-US" altLang="ja-JP" dirty="0"/>
              <a:t>Body text 18pt</a:t>
            </a:r>
            <a:endParaRPr kumimoji="1" lang="ja-JP" altLang="en-US"/>
          </a:p>
          <a:p>
            <a:pPr lvl="1"/>
            <a:r>
              <a:rPr kumimoji="1" lang="en-US" altLang="ja-JP" dirty="0"/>
              <a:t>Second level 16pt</a:t>
            </a:r>
            <a:endParaRPr kumimoji="1" lang="ja-JP" altLang="en-US"/>
          </a:p>
          <a:p>
            <a:pPr lvl="2"/>
            <a:r>
              <a:rPr kumimoji="1" lang="en-US" altLang="ja-JP" dirty="0"/>
              <a:t>Third level 14pt</a:t>
            </a:r>
            <a:endParaRPr kumimoji="1" lang="ja-JP" altLang="en-US"/>
          </a:p>
          <a:p>
            <a:pPr lvl="3"/>
            <a:r>
              <a:rPr kumimoji="1" lang="en-US" altLang="ja-JP" dirty="0"/>
              <a:t>Fourth level 12pt</a:t>
            </a:r>
            <a:endParaRPr kumimoji="1" lang="ja-JP" altLang="en-US"/>
          </a:p>
          <a:p>
            <a:pPr lvl="4"/>
            <a:r>
              <a:rPr kumimoji="1" lang="en-US" altLang="ja-JP" dirty="0"/>
              <a:t>Fifth level 10.5pt</a:t>
            </a:r>
          </a:p>
          <a:p>
            <a:pPr lvl="5"/>
            <a:r>
              <a:rPr kumimoji="1" lang="en-US" altLang="ja-JP" dirty="0"/>
              <a:t>Sixth level 9pt</a:t>
            </a:r>
            <a:endParaRPr kumimoji="1" lang="ja-JP" altLang="en-US"/>
          </a:p>
        </p:txBody>
      </p:sp>
      <p:sp>
        <p:nvSpPr>
          <p:cNvPr id="38" name="フッター プレースホルダー 2">
            <a:extLst>
              <a:ext uri="{FF2B5EF4-FFF2-40B4-BE49-F238E27FC236}">
                <a16:creationId xmlns:a16="http://schemas.microsoft.com/office/drawing/2014/main" id="{793D33C9-6286-93AD-F690-DD106EE41887}"/>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sp>
        <p:nvSpPr>
          <p:cNvPr id="39" name="スライド番号プレースホルダー 3">
            <a:extLst>
              <a:ext uri="{FF2B5EF4-FFF2-40B4-BE49-F238E27FC236}">
                <a16:creationId xmlns:a16="http://schemas.microsoft.com/office/drawing/2014/main" id="{1E9F7E52-3585-A248-DCF9-10FD61D02510}"/>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pic>
        <p:nvPicPr>
          <p:cNvPr id="13" name="図 12" descr="アイコン&#10;&#10;低い精度で自動的に生成された説明">
            <a:extLst>
              <a:ext uri="{FF2B5EF4-FFF2-40B4-BE49-F238E27FC236}">
                <a16:creationId xmlns:a16="http://schemas.microsoft.com/office/drawing/2014/main" id="{8379A01F-8105-4DFA-DC55-B0DA44C858B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89431" y="66162"/>
            <a:ext cx="1441424" cy="662901"/>
          </a:xfrm>
          <a:prstGeom prst="rect">
            <a:avLst/>
          </a:prstGeom>
        </p:spPr>
      </p:pic>
      <p:cxnSp>
        <p:nvCxnSpPr>
          <p:cNvPr id="8" name="Straight Connector 7">
            <a:extLst>
              <a:ext uri="{FF2B5EF4-FFF2-40B4-BE49-F238E27FC236}">
                <a16:creationId xmlns:a16="http://schemas.microsoft.com/office/drawing/2014/main" id="{8D6206A5-0B48-43FE-81EE-B468535DE3D1}"/>
              </a:ext>
            </a:extLst>
          </p:cNvPr>
          <p:cNvCxnSpPr>
            <a:cxnSpLocks/>
          </p:cNvCxnSpPr>
          <p:nvPr userDrawn="1"/>
        </p:nvCxnSpPr>
        <p:spPr>
          <a:xfrm>
            <a:off x="432000" y="1590369"/>
            <a:ext cx="1130874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390841"/>
      </p:ext>
    </p:extLst>
  </p:cSld>
  <p:clrMap bg1="lt1" tx1="dk1" bg2="lt2" tx2="dk2" accent1="accent1" accent2="accent2" accent3="accent3" accent4="accent4" accent5="accent5" accent6="accent6" hlink="hlink" folHlink="folHlink"/>
  <p:sldLayoutIdLst>
    <p:sldLayoutId id="2147483821" r:id="rId1"/>
  </p:sldLayoutIdLst>
  <p:hf hdr="0" dt="0"/>
  <p:txStyles>
    <p:titleStyle>
      <a:lvl1pPr algn="l" defTabSz="914400" rtl="0" eaLnBrk="1" latinLnBrk="0" hangingPunct="1">
        <a:lnSpc>
          <a:spcPct val="100000"/>
        </a:lnSpc>
        <a:spcBef>
          <a:spcPct val="0"/>
        </a:spcBef>
        <a:buNone/>
        <a:defRPr kumimoji="1" sz="2400" b="1" i="0" kern="1200" spc="-50" baseline="0">
          <a:solidFill>
            <a:schemeClr val="tx1"/>
          </a:solidFill>
          <a:latin typeface="+mj-lt"/>
          <a:ea typeface="+mj-ea"/>
          <a:cs typeface="Meiryo" charset="-128"/>
        </a:defRPr>
      </a:lvl1pPr>
    </p:titleStyle>
    <p:bodyStyle>
      <a:lvl1pPr marL="0" indent="0" algn="l" defTabSz="914400" rtl="0" eaLnBrk="1" latinLnBrk="0" hangingPunct="1">
        <a:lnSpc>
          <a:spcPct val="150000"/>
        </a:lnSpc>
        <a:spcBef>
          <a:spcPts val="200"/>
        </a:spcBef>
        <a:buFont typeface="Arial" panose="020B0604020202020204" pitchFamily="34" charset="0"/>
        <a:buChar char="•"/>
        <a:defRPr kumimoji="1" sz="1800" kern="1200" baseline="0">
          <a:solidFill>
            <a:schemeClr val="tx1"/>
          </a:solidFill>
          <a:latin typeface="+mn-lt"/>
          <a:ea typeface="+mn-ea"/>
          <a:cs typeface="+mn-cs"/>
        </a:defRPr>
      </a:lvl1pPr>
      <a:lvl2pPr marL="540000" indent="-180000" algn="l" defTabSz="914400" rtl="0" eaLnBrk="1" latinLnBrk="0" hangingPunct="1">
        <a:lnSpc>
          <a:spcPct val="100000"/>
        </a:lnSpc>
        <a:spcBef>
          <a:spcPts val="1000"/>
        </a:spcBef>
        <a:buFont typeface="Arial" panose="020B0604020202020204" pitchFamily="34" charset="0"/>
        <a:buChar char="•"/>
        <a:defRPr kumimoji="1" sz="1600" kern="1200">
          <a:solidFill>
            <a:schemeClr val="tx1"/>
          </a:solidFill>
          <a:latin typeface="+mn-lt"/>
          <a:ea typeface="+mn-ea"/>
          <a:cs typeface="+mn-cs"/>
        </a:defRPr>
      </a:lvl2pPr>
      <a:lvl3pPr marL="900000" indent="-180000" algn="l" defTabSz="914400" rtl="0" eaLnBrk="1" latinLnBrk="0" hangingPunct="1">
        <a:lnSpc>
          <a:spcPct val="100000"/>
        </a:lnSpc>
        <a:spcBef>
          <a:spcPts val="1000"/>
        </a:spcBef>
        <a:buFont typeface="Arial" panose="020B0604020202020204" pitchFamily="34" charset="0"/>
        <a:buChar char="•"/>
        <a:defRPr kumimoji="1" sz="1400" kern="1200">
          <a:solidFill>
            <a:schemeClr val="tx1"/>
          </a:solidFill>
          <a:latin typeface="+mn-lt"/>
          <a:ea typeface="+mn-ea"/>
          <a:cs typeface="+mn-cs"/>
        </a:defRPr>
      </a:lvl3pPr>
      <a:lvl4pPr marL="1260000" indent="-180000" algn="l" defTabSz="914400" rtl="0" eaLnBrk="1" latinLnBrk="0" hangingPunct="1">
        <a:lnSpc>
          <a:spcPct val="100000"/>
        </a:lnSpc>
        <a:spcBef>
          <a:spcPts val="1000"/>
        </a:spcBef>
        <a:buFont typeface="Arial" panose="020B0604020202020204" pitchFamily="34" charset="0"/>
        <a:buChar char="•"/>
        <a:defRPr kumimoji="1" sz="1200" kern="1200">
          <a:solidFill>
            <a:schemeClr val="tx1"/>
          </a:solidFill>
          <a:latin typeface="+mn-lt"/>
          <a:ea typeface="+mn-ea"/>
          <a:cs typeface="+mn-cs"/>
        </a:defRPr>
      </a:lvl4pPr>
      <a:lvl5pPr marL="1620000" indent="-180000" algn="l" defTabSz="914400" rtl="0" eaLnBrk="1" latinLnBrk="0" hangingPunct="1">
        <a:lnSpc>
          <a:spcPct val="100000"/>
        </a:lnSpc>
        <a:spcBef>
          <a:spcPts val="1000"/>
        </a:spcBef>
        <a:buFont typeface="Arial" panose="020B0604020202020204" pitchFamily="34" charset="0"/>
        <a:buChar char="•"/>
        <a:defRPr kumimoji="1" sz="1050" kern="1200">
          <a:solidFill>
            <a:schemeClr val="tx1"/>
          </a:solidFill>
          <a:latin typeface="+mn-lt"/>
          <a:ea typeface="+mn-ea"/>
          <a:cs typeface="+mn-cs"/>
        </a:defRPr>
      </a:lvl5pPr>
      <a:lvl6pPr marL="1980000" indent="-180000" algn="l" defTabSz="914400" rtl="0" eaLnBrk="1" latinLnBrk="0" hangingPunct="1">
        <a:lnSpc>
          <a:spcPct val="100000"/>
        </a:lnSpc>
        <a:spcBef>
          <a:spcPts val="1000"/>
        </a:spcBef>
        <a:buFont typeface="Arial" panose="020B0604020202020204" pitchFamily="34" charset="0"/>
        <a:buChar char="•"/>
        <a:defRPr kumimoji="1" sz="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4178" userDrawn="1">
          <p15:clr>
            <a:srgbClr val="F26B43"/>
          </p15:clr>
        </p15:guide>
        <p15:guide id="4" orient="horz" pos="119" userDrawn="1">
          <p15:clr>
            <a:srgbClr val="F26B43"/>
          </p15:clr>
        </p15:guide>
        <p15:guide id="5" pos="7537" userDrawn="1">
          <p15:clr>
            <a:srgbClr val="F26B43"/>
          </p15:clr>
        </p15:guide>
        <p15:guide id="6" pos="143" userDrawn="1">
          <p15:clr>
            <a:srgbClr val="F26B43"/>
          </p15:clr>
        </p15:guide>
        <p15:guide id="7" orient="horz" pos="3929" userDrawn="1">
          <p15:clr>
            <a:srgbClr val="F26B43"/>
          </p15:clr>
        </p15:guide>
        <p15:guide id="8" orient="horz" pos="459" userDrawn="1">
          <p15:clr>
            <a:srgbClr val="F26B43"/>
          </p15:clr>
        </p15:guide>
        <p15:guide id="9" orient="horz" pos="36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 name="正方形/長方形 29">
            <a:extLst>
              <a:ext uri="{FF2B5EF4-FFF2-40B4-BE49-F238E27FC236}">
                <a16:creationId xmlns:a16="http://schemas.microsoft.com/office/drawing/2014/main" id="{FF82DC5B-BD8E-2762-C092-CF89D2EE529C}"/>
              </a:ext>
            </a:extLst>
          </p:cNvPr>
          <p:cNvSpPr/>
          <p:nvPr userDrawn="1"/>
        </p:nvSpPr>
        <p:spPr>
          <a:xfrm>
            <a:off x="0" y="0"/>
            <a:ext cx="12192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プレースホルダー 9"/>
          <p:cNvSpPr>
            <a:spLocks noGrp="1"/>
          </p:cNvSpPr>
          <p:nvPr>
            <p:ph type="title"/>
          </p:nvPr>
        </p:nvSpPr>
        <p:spPr>
          <a:xfrm>
            <a:off x="432000" y="996942"/>
            <a:ext cx="11328000" cy="432000"/>
          </a:xfrm>
          <a:prstGeom prst="rect">
            <a:avLst/>
          </a:prstGeom>
        </p:spPr>
        <p:txBody>
          <a:bodyPr vert="horz" wrap="none" lIns="0" tIns="18000" rIns="0" bIns="0" rtlCol="0" anchor="t">
            <a:noAutofit/>
          </a:bodyPr>
          <a:lstStyle/>
          <a:p>
            <a:r>
              <a:rPr kumimoji="1" lang="en-US" altLang="ja-JP"/>
              <a:t>Page title 24pt</a:t>
            </a:r>
            <a:endParaRPr kumimoji="1" lang="ja-JP" altLang="en-US"/>
          </a:p>
        </p:txBody>
      </p:sp>
      <p:sp>
        <p:nvSpPr>
          <p:cNvPr id="3" name="テキスト プレースホルダー 2"/>
          <p:cNvSpPr>
            <a:spLocks noGrp="1"/>
          </p:cNvSpPr>
          <p:nvPr>
            <p:ph type="body" idx="1"/>
          </p:nvPr>
        </p:nvSpPr>
        <p:spPr>
          <a:xfrm>
            <a:off x="432000" y="1725643"/>
            <a:ext cx="11327999" cy="4185078"/>
          </a:xfrm>
          <a:prstGeom prst="rect">
            <a:avLst/>
          </a:prstGeom>
        </p:spPr>
        <p:txBody>
          <a:bodyPr vert="horz" lIns="0" tIns="0" rIns="0" bIns="0" rtlCol="0">
            <a:normAutofit/>
          </a:bodyPr>
          <a:lstStyle/>
          <a:p>
            <a:pPr lvl="0"/>
            <a:r>
              <a:rPr kumimoji="1" lang="en-US" altLang="ja-JP" dirty="0"/>
              <a:t>Body text 18pt</a:t>
            </a:r>
            <a:endParaRPr kumimoji="1" lang="ja-JP" altLang="en-US"/>
          </a:p>
          <a:p>
            <a:pPr lvl="1"/>
            <a:r>
              <a:rPr kumimoji="1" lang="en-US" altLang="ja-JP" dirty="0"/>
              <a:t>Second level 16pt</a:t>
            </a:r>
            <a:endParaRPr kumimoji="1" lang="ja-JP" altLang="en-US"/>
          </a:p>
          <a:p>
            <a:pPr lvl="2"/>
            <a:r>
              <a:rPr kumimoji="1" lang="en-US" altLang="ja-JP" dirty="0"/>
              <a:t>Third level 14pt</a:t>
            </a:r>
            <a:endParaRPr kumimoji="1" lang="ja-JP" altLang="en-US"/>
          </a:p>
          <a:p>
            <a:pPr lvl="3"/>
            <a:r>
              <a:rPr kumimoji="1" lang="en-US" altLang="ja-JP" dirty="0"/>
              <a:t>Fourth level 12pt</a:t>
            </a:r>
            <a:endParaRPr kumimoji="1" lang="ja-JP" altLang="en-US"/>
          </a:p>
          <a:p>
            <a:pPr lvl="4"/>
            <a:r>
              <a:rPr kumimoji="1" lang="en-US" altLang="ja-JP" dirty="0"/>
              <a:t>Fifth level 10.5pt</a:t>
            </a:r>
          </a:p>
          <a:p>
            <a:pPr lvl="5"/>
            <a:r>
              <a:rPr kumimoji="1" lang="en-US" altLang="ja-JP" dirty="0"/>
              <a:t>Sixth level 9pt</a:t>
            </a:r>
            <a:endParaRPr kumimoji="1" lang="ja-JP" altLang="en-US"/>
          </a:p>
        </p:txBody>
      </p:sp>
      <p:sp>
        <p:nvSpPr>
          <p:cNvPr id="38" name="フッター プレースホルダー 2">
            <a:extLst>
              <a:ext uri="{FF2B5EF4-FFF2-40B4-BE49-F238E27FC236}">
                <a16:creationId xmlns:a16="http://schemas.microsoft.com/office/drawing/2014/main" id="{793D33C9-6286-93AD-F690-DD106EE41887}"/>
              </a:ext>
            </a:extLst>
          </p:cNvPr>
          <p:cNvSpPr>
            <a:spLocks noGrp="1"/>
          </p:cNvSpPr>
          <p:nvPr>
            <p:ph type="ftr" sz="quarter" idx="3"/>
          </p:nvPr>
        </p:nvSpPr>
        <p:spPr>
          <a:xfrm>
            <a:off x="638758" y="6474646"/>
            <a:ext cx="4456805" cy="239418"/>
          </a:xfrm>
          <a:prstGeom prst="rect">
            <a:avLst/>
          </a:prstGeom>
        </p:spPr>
        <p:txBody>
          <a:bodyPr/>
          <a:lstStyle>
            <a:lvl1pPr algn="l">
              <a:defRPr sz="1100">
                <a:solidFill>
                  <a:schemeClr val="tx1"/>
                </a:solidFill>
              </a:defRPr>
            </a:lvl1pPr>
          </a:lstStyle>
          <a:p>
            <a:r>
              <a:rPr lang="en-US" altLang="ja-JP" dirty="0"/>
              <a:t>Mitsubishi Chemical 0000 Corporation   </a:t>
            </a:r>
            <a:endParaRPr lang="ja-JP" altLang="en-US"/>
          </a:p>
        </p:txBody>
      </p:sp>
      <p:sp>
        <p:nvSpPr>
          <p:cNvPr id="39" name="スライド番号プレースホルダー 3">
            <a:extLst>
              <a:ext uri="{FF2B5EF4-FFF2-40B4-BE49-F238E27FC236}">
                <a16:creationId xmlns:a16="http://schemas.microsoft.com/office/drawing/2014/main" id="{1E9F7E52-3585-A248-DCF9-10FD61D02510}"/>
              </a:ext>
            </a:extLst>
          </p:cNvPr>
          <p:cNvSpPr>
            <a:spLocks noGrp="1"/>
          </p:cNvSpPr>
          <p:nvPr>
            <p:ph type="sldNum" sz="quarter" idx="4"/>
          </p:nvPr>
        </p:nvSpPr>
        <p:spPr>
          <a:xfrm>
            <a:off x="242501" y="6474646"/>
            <a:ext cx="343672" cy="239418"/>
          </a:xfrm>
          <a:prstGeom prst="rect">
            <a:avLst/>
          </a:prstGeom>
        </p:spPr>
        <p:txBody>
          <a:bodyPr vert="horz" lIns="0" tIns="45720" rIns="91440" bIns="45720" rtlCol="0" anchor="t" anchorCtr="0"/>
          <a:lstStyle>
            <a:lvl1pPr algn="l">
              <a:defRPr sz="1100">
                <a:solidFill>
                  <a:schemeClr val="tx1"/>
                </a:solidFill>
                <a:latin typeface="+mj-lt"/>
              </a:defRPr>
            </a:lvl1pPr>
          </a:lstStyle>
          <a:p>
            <a:fld id="{48394356-8693-4048-8EAF-2BF05B04AA80}" type="slidenum">
              <a:rPr lang="ja-JP" altLang="en-US" smtClean="0"/>
              <a:pPr/>
              <a:t>‹#›</a:t>
            </a:fld>
            <a:endParaRPr lang="ja-JP" altLang="en-US"/>
          </a:p>
        </p:txBody>
      </p:sp>
      <p:pic>
        <p:nvPicPr>
          <p:cNvPr id="13" name="図 12" descr="アイコン&#10;&#10;低い精度で自動的に生成された説明">
            <a:extLst>
              <a:ext uri="{FF2B5EF4-FFF2-40B4-BE49-F238E27FC236}">
                <a16:creationId xmlns:a16="http://schemas.microsoft.com/office/drawing/2014/main" id="{8379A01F-8105-4DFA-DC55-B0DA44C858B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689431" y="66162"/>
            <a:ext cx="1441424" cy="662901"/>
          </a:xfrm>
          <a:prstGeom prst="rect">
            <a:avLst/>
          </a:prstGeom>
        </p:spPr>
      </p:pic>
    </p:spTree>
    <p:extLst>
      <p:ext uri="{BB962C8B-B14F-4D97-AF65-F5344CB8AC3E}">
        <p14:creationId xmlns:p14="http://schemas.microsoft.com/office/powerpoint/2010/main" val="2540980216"/>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Lst>
  <p:hf hdr="0" dt="0"/>
  <p:txStyles>
    <p:titleStyle>
      <a:lvl1pPr algn="l" defTabSz="914400" rtl="0" eaLnBrk="1" latinLnBrk="0" hangingPunct="1">
        <a:lnSpc>
          <a:spcPct val="100000"/>
        </a:lnSpc>
        <a:spcBef>
          <a:spcPct val="0"/>
        </a:spcBef>
        <a:buNone/>
        <a:defRPr kumimoji="1" sz="2400" b="1" i="0" kern="1200" spc="-50" baseline="0">
          <a:solidFill>
            <a:schemeClr val="tx1"/>
          </a:solidFill>
          <a:latin typeface="+mj-lt"/>
          <a:ea typeface="+mj-ea"/>
          <a:cs typeface="Meiryo" charset="-128"/>
        </a:defRPr>
      </a:lvl1pPr>
    </p:titleStyle>
    <p:bodyStyle>
      <a:lvl1pPr marL="0" indent="0" algn="l" defTabSz="914400" rtl="0" eaLnBrk="1" latinLnBrk="0" hangingPunct="1">
        <a:lnSpc>
          <a:spcPct val="150000"/>
        </a:lnSpc>
        <a:spcBef>
          <a:spcPts val="200"/>
        </a:spcBef>
        <a:buFont typeface="Arial" panose="020B0604020202020204" pitchFamily="34" charset="0"/>
        <a:buChar char="•"/>
        <a:defRPr kumimoji="1" sz="1800" kern="1200" baseline="0">
          <a:solidFill>
            <a:schemeClr val="tx1"/>
          </a:solidFill>
          <a:latin typeface="+mn-lt"/>
          <a:ea typeface="+mn-ea"/>
          <a:cs typeface="+mn-cs"/>
        </a:defRPr>
      </a:lvl1pPr>
      <a:lvl2pPr marL="540000" indent="-180000" algn="l" defTabSz="914400" rtl="0" eaLnBrk="1" latinLnBrk="0" hangingPunct="1">
        <a:lnSpc>
          <a:spcPct val="100000"/>
        </a:lnSpc>
        <a:spcBef>
          <a:spcPts val="1000"/>
        </a:spcBef>
        <a:buFont typeface="Arial" panose="020B0604020202020204" pitchFamily="34" charset="0"/>
        <a:buChar char="•"/>
        <a:defRPr kumimoji="1" sz="1600" kern="1200">
          <a:solidFill>
            <a:schemeClr val="tx1"/>
          </a:solidFill>
          <a:latin typeface="+mn-lt"/>
          <a:ea typeface="+mn-ea"/>
          <a:cs typeface="+mn-cs"/>
        </a:defRPr>
      </a:lvl2pPr>
      <a:lvl3pPr marL="900000" indent="-180000" algn="l" defTabSz="914400" rtl="0" eaLnBrk="1" latinLnBrk="0" hangingPunct="1">
        <a:lnSpc>
          <a:spcPct val="100000"/>
        </a:lnSpc>
        <a:spcBef>
          <a:spcPts val="1000"/>
        </a:spcBef>
        <a:buFont typeface="Arial" panose="020B0604020202020204" pitchFamily="34" charset="0"/>
        <a:buChar char="•"/>
        <a:defRPr kumimoji="1" sz="1400" kern="1200">
          <a:solidFill>
            <a:schemeClr val="tx1"/>
          </a:solidFill>
          <a:latin typeface="+mn-lt"/>
          <a:ea typeface="+mn-ea"/>
          <a:cs typeface="+mn-cs"/>
        </a:defRPr>
      </a:lvl3pPr>
      <a:lvl4pPr marL="1260000" indent="-180000" algn="l" defTabSz="914400" rtl="0" eaLnBrk="1" latinLnBrk="0" hangingPunct="1">
        <a:lnSpc>
          <a:spcPct val="100000"/>
        </a:lnSpc>
        <a:spcBef>
          <a:spcPts val="1000"/>
        </a:spcBef>
        <a:buFont typeface="Arial" panose="020B0604020202020204" pitchFamily="34" charset="0"/>
        <a:buChar char="•"/>
        <a:defRPr kumimoji="1" sz="1200" kern="1200">
          <a:solidFill>
            <a:schemeClr val="tx1"/>
          </a:solidFill>
          <a:latin typeface="+mn-lt"/>
          <a:ea typeface="+mn-ea"/>
          <a:cs typeface="+mn-cs"/>
        </a:defRPr>
      </a:lvl4pPr>
      <a:lvl5pPr marL="1620000" indent="-180000" algn="l" defTabSz="914400" rtl="0" eaLnBrk="1" latinLnBrk="0" hangingPunct="1">
        <a:lnSpc>
          <a:spcPct val="100000"/>
        </a:lnSpc>
        <a:spcBef>
          <a:spcPts val="1000"/>
        </a:spcBef>
        <a:buFont typeface="Arial" panose="020B0604020202020204" pitchFamily="34" charset="0"/>
        <a:buChar char="•"/>
        <a:defRPr kumimoji="1" sz="1050" kern="1200">
          <a:solidFill>
            <a:schemeClr val="tx1"/>
          </a:solidFill>
          <a:latin typeface="+mn-lt"/>
          <a:ea typeface="+mn-ea"/>
          <a:cs typeface="+mn-cs"/>
        </a:defRPr>
      </a:lvl5pPr>
      <a:lvl6pPr marL="1980000" indent="-180000" algn="l" defTabSz="914400" rtl="0" eaLnBrk="1" latinLnBrk="0" hangingPunct="1">
        <a:lnSpc>
          <a:spcPct val="100000"/>
        </a:lnSpc>
        <a:spcBef>
          <a:spcPts val="1000"/>
        </a:spcBef>
        <a:buFont typeface="Arial" panose="020B0604020202020204" pitchFamily="34" charset="0"/>
        <a:buChar char="•"/>
        <a:defRPr kumimoji="1" sz="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4178" userDrawn="1">
          <p15:clr>
            <a:srgbClr val="F26B43"/>
          </p15:clr>
        </p15:guide>
        <p15:guide id="4" orient="horz" pos="119" userDrawn="1">
          <p15:clr>
            <a:srgbClr val="F26B43"/>
          </p15:clr>
        </p15:guide>
        <p15:guide id="5" pos="7537" userDrawn="1">
          <p15:clr>
            <a:srgbClr val="F26B43"/>
          </p15:clr>
        </p15:guide>
        <p15:guide id="6" pos="143" userDrawn="1">
          <p15:clr>
            <a:srgbClr val="F26B43"/>
          </p15:clr>
        </p15:guide>
        <p15:guide id="7" orient="horz" pos="3929" userDrawn="1">
          <p15:clr>
            <a:srgbClr val="F26B43"/>
          </p15:clr>
        </p15:guide>
        <p15:guide id="8" orient="horz" pos="459" userDrawn="1">
          <p15:clr>
            <a:srgbClr val="F26B43"/>
          </p15:clr>
        </p15:guide>
        <p15:guide id="9" orient="horz" pos="36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leanstartup.co/team/eric-rie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hyperlink" Target="https://en.wikipedia.org/wiki/Technology_readiness_level" TargetMode="External"/><Relationship Id="rId4" Type="http://schemas.openxmlformats.org/officeDocument/2006/relationships/hyperlink" Target="https://de.wikipedia.org/wiki/Technology_Readiness_Level"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Manufacturing_readiness_level"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alexosterwalder.com/" TargetMode="External"/><Relationship Id="rId2" Type="http://schemas.openxmlformats.org/officeDocument/2006/relationships/hyperlink" Target="https://www.martyneumeier.co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02A5030-FB2E-9F93-C68B-E51C882237CB}"/>
              </a:ext>
            </a:extLst>
          </p:cNvPr>
          <p:cNvSpPr>
            <a:spLocks noGrp="1"/>
          </p:cNvSpPr>
          <p:nvPr>
            <p:ph type="body" sz="quarter" idx="11"/>
          </p:nvPr>
        </p:nvSpPr>
        <p:spPr>
          <a:xfrm>
            <a:off x="516000" y="4188145"/>
            <a:ext cx="11160000" cy="630821"/>
          </a:xfrm>
        </p:spPr>
        <p:txBody>
          <a:bodyPr/>
          <a:lstStyle/>
          <a:p>
            <a:pPr lvl="2"/>
            <a:r>
              <a:rPr kumimoji="1" lang="nl-BE" altLang="ja-JP" sz="2800" dirty="0">
                <a:latin typeface="+mn-lt"/>
              </a:rPr>
              <a:t>Judging Criteria</a:t>
            </a:r>
            <a:endParaRPr kumimoji="1" lang="ja-JP" altLang="en-US" sz="2800" dirty="0">
              <a:latin typeface="+mn-lt"/>
            </a:endParaRPr>
          </a:p>
        </p:txBody>
      </p:sp>
      <p:sp>
        <p:nvSpPr>
          <p:cNvPr id="3" name="タイトル 2">
            <a:extLst>
              <a:ext uri="{FF2B5EF4-FFF2-40B4-BE49-F238E27FC236}">
                <a16:creationId xmlns:a16="http://schemas.microsoft.com/office/drawing/2014/main" id="{E165F78C-57E7-3C48-8773-92B86EB3D142}"/>
              </a:ext>
            </a:extLst>
          </p:cNvPr>
          <p:cNvSpPr>
            <a:spLocks noGrp="1"/>
          </p:cNvSpPr>
          <p:nvPr>
            <p:ph type="title"/>
          </p:nvPr>
        </p:nvSpPr>
        <p:spPr>
          <a:xfrm>
            <a:off x="516000" y="1074198"/>
            <a:ext cx="11160000" cy="3100615"/>
          </a:xfrm>
        </p:spPr>
        <p:txBody>
          <a:bodyPr/>
          <a:lstStyle/>
          <a:p>
            <a:r>
              <a:rPr kumimoji="1" lang="nl-BE" altLang="ja-JP" dirty="0"/>
              <a:t>The </a:t>
            </a:r>
            <a:r>
              <a:rPr kumimoji="1" lang="nl-BE" altLang="ja-JP" dirty="0" err="1"/>
              <a:t>Composite</a:t>
            </a:r>
            <a:r>
              <a:rPr kumimoji="1" lang="nl-BE" altLang="ja-JP" dirty="0"/>
              <a:t> Engineering Challenge 2022</a:t>
            </a:r>
            <a:endParaRPr kumimoji="1" lang="ja-JP" altLang="en-US" dirty="0"/>
          </a:p>
        </p:txBody>
      </p:sp>
      <p:sp>
        <p:nvSpPr>
          <p:cNvPr id="4" name="スライド番号プレースホルダー 3">
            <a:extLst>
              <a:ext uri="{FF2B5EF4-FFF2-40B4-BE49-F238E27FC236}">
                <a16:creationId xmlns:a16="http://schemas.microsoft.com/office/drawing/2014/main" id="{E5EC703F-8800-5072-26F8-C2B00CAB6C8C}"/>
              </a:ext>
            </a:extLst>
          </p:cNvPr>
          <p:cNvSpPr>
            <a:spLocks noGrp="1"/>
          </p:cNvSpPr>
          <p:nvPr>
            <p:ph type="sldNum" sz="quarter" idx="4"/>
          </p:nvPr>
        </p:nvSpPr>
        <p:spPr/>
        <p:txBody>
          <a:bodyPr/>
          <a:lstStyle/>
          <a:p>
            <a:fld id="{48394356-8693-4048-8EAF-2BF05B04AA80}" type="slidenum">
              <a:rPr lang="ja-JP" altLang="en-US" smtClean="0"/>
              <a:pPr/>
              <a:t>1</a:t>
            </a:fld>
            <a:endParaRPr lang="ja-JP" altLang="en-US"/>
          </a:p>
        </p:txBody>
      </p:sp>
      <p:sp>
        <p:nvSpPr>
          <p:cNvPr id="5" name="フッター プレースホルダー 4">
            <a:extLst>
              <a:ext uri="{FF2B5EF4-FFF2-40B4-BE49-F238E27FC236}">
                <a16:creationId xmlns:a16="http://schemas.microsoft.com/office/drawing/2014/main" id="{97E2366C-E8CC-9263-97CB-3060F0FCCBB3}"/>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cxnSp>
        <p:nvCxnSpPr>
          <p:cNvPr id="6" name="Straight Connector 5">
            <a:extLst>
              <a:ext uri="{FF2B5EF4-FFF2-40B4-BE49-F238E27FC236}">
                <a16:creationId xmlns:a16="http://schemas.microsoft.com/office/drawing/2014/main" id="{0855C342-CD74-4F39-83CA-7E0A7ADFB294}"/>
              </a:ext>
            </a:extLst>
          </p:cNvPr>
          <p:cNvCxnSpPr>
            <a:cxnSpLocks/>
          </p:cNvCxnSpPr>
          <p:nvPr/>
        </p:nvCxnSpPr>
        <p:spPr>
          <a:xfrm>
            <a:off x="264317" y="3989949"/>
            <a:ext cx="116633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750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C85EC-177F-BF6C-AE20-787F644083BB}"/>
              </a:ext>
            </a:extLst>
          </p:cNvPr>
          <p:cNvSpPr>
            <a:spLocks noGrp="1"/>
          </p:cNvSpPr>
          <p:nvPr>
            <p:ph type="title"/>
          </p:nvPr>
        </p:nvSpPr>
        <p:spPr/>
        <p:txBody>
          <a:bodyPr/>
          <a:lstStyle/>
          <a:p>
            <a:r>
              <a:rPr kumimoji="1" lang="nl-BE" altLang="ja-JP" dirty="0"/>
              <a:t>All </a:t>
            </a:r>
            <a:r>
              <a:rPr kumimoji="1" lang="nl-BE" altLang="ja-JP" dirty="0" err="1"/>
              <a:t>you</a:t>
            </a:r>
            <a:r>
              <a:rPr kumimoji="1" lang="nl-BE" altLang="ja-JP" dirty="0"/>
              <a:t> </a:t>
            </a:r>
            <a:r>
              <a:rPr kumimoji="1" lang="en-US" altLang="ja-JP" dirty="0"/>
              <a:t>need</a:t>
            </a:r>
            <a:r>
              <a:rPr kumimoji="1" lang="nl-BE" altLang="ja-JP" dirty="0"/>
              <a:t> </a:t>
            </a:r>
            <a:r>
              <a:rPr kumimoji="1" lang="nl-BE" altLang="ja-JP" dirty="0" err="1"/>
              <a:t>to</a:t>
            </a:r>
            <a:r>
              <a:rPr kumimoji="1" lang="nl-BE" altLang="ja-JP" dirty="0"/>
              <a:t> </a:t>
            </a:r>
            <a:r>
              <a:rPr kumimoji="1" lang="en-US" altLang="ja-JP" dirty="0"/>
              <a:t>know</a:t>
            </a:r>
            <a:r>
              <a:rPr kumimoji="1" lang="nl-BE" altLang="ja-JP" dirty="0"/>
              <a:t> </a:t>
            </a:r>
            <a:r>
              <a:rPr kumimoji="1" lang="nl-BE" altLang="ja-JP" dirty="0" err="1"/>
              <a:t>before</a:t>
            </a:r>
            <a:r>
              <a:rPr kumimoji="1" lang="nl-BE" altLang="ja-JP" dirty="0"/>
              <a:t> </a:t>
            </a:r>
            <a:r>
              <a:rPr kumimoji="1" lang="nl-BE" altLang="ja-JP" dirty="0" err="1"/>
              <a:t>submitting</a:t>
            </a:r>
            <a:r>
              <a:rPr kumimoji="1" lang="nl-BE" altLang="ja-JP" dirty="0"/>
              <a:t> </a:t>
            </a:r>
            <a:r>
              <a:rPr kumimoji="1" lang="nl-BE" altLang="ja-JP" dirty="0" err="1"/>
              <a:t>your</a:t>
            </a:r>
            <a:r>
              <a:rPr kumimoji="1" lang="nl-BE" altLang="ja-JP" dirty="0"/>
              <a:t> project</a:t>
            </a:r>
            <a:endParaRPr kumimoji="1" lang="ja-JP" altLang="en-US" dirty="0"/>
          </a:p>
        </p:txBody>
      </p:sp>
      <p:sp>
        <p:nvSpPr>
          <p:cNvPr id="3" name="スライド番号プレースホルダー 2">
            <a:extLst>
              <a:ext uri="{FF2B5EF4-FFF2-40B4-BE49-F238E27FC236}">
                <a16:creationId xmlns:a16="http://schemas.microsoft.com/office/drawing/2014/main" id="{D4E47D6F-D0DE-1BBB-2F60-BC839E10A2B8}"/>
              </a:ext>
            </a:extLst>
          </p:cNvPr>
          <p:cNvSpPr>
            <a:spLocks noGrp="1"/>
          </p:cNvSpPr>
          <p:nvPr>
            <p:ph type="sldNum" sz="quarter" idx="4"/>
          </p:nvPr>
        </p:nvSpPr>
        <p:spPr/>
        <p:txBody>
          <a:bodyPr/>
          <a:lstStyle/>
          <a:p>
            <a:fld id="{48394356-8693-4048-8EAF-2BF05B04AA80}" type="slidenum">
              <a:rPr lang="ja-JP" altLang="en-US" smtClean="0"/>
              <a:pPr/>
              <a:t>2</a:t>
            </a:fld>
            <a:endParaRPr lang="ja-JP" altLang="en-US"/>
          </a:p>
        </p:txBody>
      </p:sp>
      <p:sp>
        <p:nvSpPr>
          <p:cNvPr id="4" name="テキスト プレースホルダー 3">
            <a:extLst>
              <a:ext uri="{FF2B5EF4-FFF2-40B4-BE49-F238E27FC236}">
                <a16:creationId xmlns:a16="http://schemas.microsoft.com/office/drawing/2014/main" id="{92FB036F-DCA8-F3DE-5798-640DDA80BE8F}"/>
              </a:ext>
            </a:extLst>
          </p:cNvPr>
          <p:cNvSpPr>
            <a:spLocks noGrp="1"/>
          </p:cNvSpPr>
          <p:nvPr>
            <p:ph type="body" sz="quarter" idx="11"/>
          </p:nvPr>
        </p:nvSpPr>
        <p:spPr>
          <a:xfrm>
            <a:off x="501162" y="1197288"/>
            <a:ext cx="11060723" cy="5040000"/>
          </a:xfrm>
        </p:spPr>
        <p:txBody>
          <a:bodyPr>
            <a:normAutofit lnSpcReduction="10000"/>
          </a:bodyPr>
          <a:lstStyle/>
          <a:p>
            <a:pPr>
              <a:lnSpc>
                <a:spcPct val="107000"/>
              </a:lnSpc>
              <a:spcAft>
                <a:spcPts val="800"/>
              </a:spcAft>
            </a:pPr>
            <a:r>
              <a:rPr lang="en-US" sz="14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All submissions will be judged </a:t>
            </a:r>
            <a:r>
              <a:rPr lang="en-US" sz="14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based on several criteria:</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mj-lt"/>
              <a:buAutoNum type="arabicPeriod"/>
              <a:tabLst>
                <a:tab pos="457200" algn="l"/>
              </a:tabLst>
            </a:pPr>
            <a:r>
              <a:rPr lang="en-US"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Technical Feasibility </a:t>
            </a:r>
          </a:p>
          <a:p>
            <a:pPr marL="342900" lvl="0" indent="-342900">
              <a:lnSpc>
                <a:spcPct val="107000"/>
              </a:lnSpc>
              <a:spcAft>
                <a:spcPts val="800"/>
              </a:spcAft>
              <a:buFont typeface="+mj-lt"/>
              <a:buAutoNum type="arabicPeriod"/>
              <a:tabLst>
                <a:tab pos="457200" algn="l"/>
              </a:tabLst>
            </a:pPr>
            <a:r>
              <a:rPr lang="en-US"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Scalability (man</a:t>
            </a:r>
            <a:r>
              <a:rPr lang="en-US" sz="1400" b="1" dirty="0">
                <a:solidFill>
                  <a:srgbClr val="000000"/>
                </a:solidFill>
                <a:latin typeface="Arial" panose="020B0604020202020204" pitchFamily="34" charset="0"/>
                <a:cs typeface="Times New Roman" panose="02020603050405020304" pitchFamily="18" charset="0"/>
              </a:rPr>
              <a:t>ufac</a:t>
            </a:r>
            <a:r>
              <a:rPr lang="en-US"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turing and team)</a:t>
            </a:r>
          </a:p>
          <a:p>
            <a:pPr marL="342900" lvl="0" indent="-342900">
              <a:lnSpc>
                <a:spcPct val="107000"/>
              </a:lnSpc>
              <a:spcAft>
                <a:spcPts val="800"/>
              </a:spcAft>
              <a:buFont typeface="+mj-lt"/>
              <a:buAutoNum type="arabicPeriod"/>
              <a:tabLst>
                <a:tab pos="457200" algn="l"/>
              </a:tabLst>
            </a:pPr>
            <a:r>
              <a:rPr lang="en-US" sz="1400" b="1" dirty="0">
                <a:solidFill>
                  <a:srgbClr val="000000"/>
                </a:solidFill>
                <a:latin typeface="Arial" panose="020B0604020202020204" pitchFamily="34" charset="0"/>
                <a:cs typeface="Times New Roman" panose="02020603050405020304" pitchFamily="18" charset="0"/>
              </a:rPr>
              <a:t>Commercial Feasibility</a:t>
            </a:r>
          </a:p>
          <a:p>
            <a:pPr marL="342900" lvl="0" indent="-342900">
              <a:lnSpc>
                <a:spcPct val="107000"/>
              </a:lnSpc>
              <a:spcAft>
                <a:spcPts val="800"/>
              </a:spcAft>
              <a:buFont typeface="+mj-lt"/>
              <a:buAutoNum type="arabicPeriod"/>
              <a:tabLst>
                <a:tab pos="457200" algn="l"/>
              </a:tabLst>
            </a:pPr>
            <a:r>
              <a:rPr lang="en-US" sz="1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Sustainability</a:t>
            </a:r>
            <a:endParaRPr lang="en-US"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1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All criteria are equally important for the judging process.</a:t>
            </a:r>
            <a:endParaRPr lang="en-US" sz="11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Are you still in the idea phase or have advanced further and ready to launch your product into the world?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Startups and scaleups typically test their first (functional) </a:t>
            </a:r>
            <a:r>
              <a:rPr lang="en-US" sz="12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prototypes</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so called beta-versions, with a selective set of customers to get valuable feedback in an early stage of your development. This approach reduces time-to-market and avoids wasting resources (time and money).</a:t>
            </a: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great way to check both technical and commercial feasibility (in an early stage of development) is to create an </a:t>
            </a:r>
            <a:r>
              <a:rPr lang="en-US" sz="1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MVP</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This is a Minimum Viable Product, let’s say 60-80% ready that you’re going to test with a small audience to get early feedback. This first step is followed by multiple iteration loops. Typically, the final product (based on customer feedback) is not what you envisioned at the start of your journey. We recommend reading </a:t>
            </a:r>
            <a:r>
              <a:rPr lang="en-US" sz="12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Lean Startup’</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by Eric </a:t>
            </a:r>
            <a:r>
              <a:rPr lang="en-US" sz="12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Ries</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200" u="sng" dirty="0">
                <a:solidFill>
                  <a:srgbClr val="DB00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https://leanstartup.co/team/eric-ries/</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to get more insights in this approach.</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kumimoji="1" lang="ja-JP" altLang="en-US" dirty="0"/>
          </a:p>
        </p:txBody>
      </p:sp>
      <p:sp>
        <p:nvSpPr>
          <p:cNvPr id="5" name="フッター プレースホルダー 4">
            <a:extLst>
              <a:ext uri="{FF2B5EF4-FFF2-40B4-BE49-F238E27FC236}">
                <a16:creationId xmlns:a16="http://schemas.microsoft.com/office/drawing/2014/main" id="{85CE5F70-C9C9-A344-068B-0ED787534B6B}"/>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spTree>
    <p:extLst>
      <p:ext uri="{BB962C8B-B14F-4D97-AF65-F5344CB8AC3E}">
        <p14:creationId xmlns:p14="http://schemas.microsoft.com/office/powerpoint/2010/main" val="2802974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7B3DA2-F817-4DF8-B86A-155DDED3FB70}"/>
              </a:ext>
            </a:extLst>
          </p:cNvPr>
          <p:cNvSpPr/>
          <p:nvPr/>
        </p:nvSpPr>
        <p:spPr>
          <a:xfrm>
            <a:off x="5388746" y="980419"/>
            <a:ext cx="6803254" cy="51917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3" name="スライド番号プレースホルダー 2">
            <a:extLst>
              <a:ext uri="{FF2B5EF4-FFF2-40B4-BE49-F238E27FC236}">
                <a16:creationId xmlns:a16="http://schemas.microsoft.com/office/drawing/2014/main" id="{43C41AEF-6365-8CB3-EC84-CFFCCFE1545E}"/>
              </a:ext>
            </a:extLst>
          </p:cNvPr>
          <p:cNvSpPr>
            <a:spLocks noGrp="1"/>
          </p:cNvSpPr>
          <p:nvPr>
            <p:ph type="sldNum" sz="quarter" idx="4"/>
          </p:nvPr>
        </p:nvSpPr>
        <p:spPr/>
        <p:txBody>
          <a:bodyPr/>
          <a:lstStyle/>
          <a:p>
            <a:fld id="{48394356-8693-4048-8EAF-2BF05B04AA80}" type="slidenum">
              <a:rPr lang="ja-JP" altLang="en-US" smtClean="0"/>
              <a:pPr/>
              <a:t>3</a:t>
            </a:fld>
            <a:endParaRPr lang="ja-JP" altLang="en-US"/>
          </a:p>
        </p:txBody>
      </p:sp>
      <p:sp>
        <p:nvSpPr>
          <p:cNvPr id="4" name="タイトル 3">
            <a:extLst>
              <a:ext uri="{FF2B5EF4-FFF2-40B4-BE49-F238E27FC236}">
                <a16:creationId xmlns:a16="http://schemas.microsoft.com/office/drawing/2014/main" id="{56E9B5B9-38EB-80F4-EA78-435BF8E3050F}"/>
              </a:ext>
            </a:extLst>
          </p:cNvPr>
          <p:cNvSpPr>
            <a:spLocks noGrp="1"/>
          </p:cNvSpPr>
          <p:nvPr>
            <p:ph type="title"/>
          </p:nvPr>
        </p:nvSpPr>
        <p:spPr/>
        <p:txBody>
          <a:bodyPr/>
          <a:lstStyle/>
          <a:p>
            <a:r>
              <a:rPr kumimoji="1" lang="nl-BE" altLang="ja-JP" dirty="0"/>
              <a:t>Technical </a:t>
            </a:r>
            <a:r>
              <a:rPr kumimoji="1" lang="nl-BE" altLang="ja-JP" dirty="0" err="1"/>
              <a:t>feasibility</a:t>
            </a:r>
            <a:r>
              <a:rPr kumimoji="1" lang="nl-BE" altLang="ja-JP" dirty="0"/>
              <a:t> : TRL</a:t>
            </a:r>
            <a:endParaRPr kumimoji="1" lang="ja-JP" altLang="en-US" dirty="0"/>
          </a:p>
        </p:txBody>
      </p:sp>
      <p:sp>
        <p:nvSpPr>
          <p:cNvPr id="5" name="フッター プレースホルダー 4">
            <a:extLst>
              <a:ext uri="{FF2B5EF4-FFF2-40B4-BE49-F238E27FC236}">
                <a16:creationId xmlns:a16="http://schemas.microsoft.com/office/drawing/2014/main" id="{CDEA1F29-982D-F00F-0BFE-F358617153C6}"/>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pic>
        <p:nvPicPr>
          <p:cNvPr id="6" name="Picture 5">
            <a:extLst>
              <a:ext uri="{FF2B5EF4-FFF2-40B4-BE49-F238E27FC236}">
                <a16:creationId xmlns:a16="http://schemas.microsoft.com/office/drawing/2014/main" id="{3AD2F1C2-CD91-4887-98A0-DAD5500BA6E0}"/>
              </a:ext>
            </a:extLst>
          </p:cNvPr>
          <p:cNvPicPr>
            <a:picLocks noChangeAspect="1"/>
          </p:cNvPicPr>
          <p:nvPr/>
        </p:nvPicPr>
        <p:blipFill rotWithShape="1">
          <a:blip r:embed="rId3">
            <a:extLst>
              <a:ext uri="{28A0092B-C50C-407E-A947-70E740481C1C}">
                <a14:useLocalDpi xmlns:a14="http://schemas.microsoft.com/office/drawing/2010/main" val="0"/>
              </a:ext>
            </a:extLst>
          </a:blip>
          <a:srcRect b="2599"/>
          <a:stretch/>
        </p:blipFill>
        <p:spPr bwMode="auto">
          <a:xfrm>
            <a:off x="5783533" y="1625232"/>
            <a:ext cx="2476675" cy="3899187"/>
          </a:xfrm>
          <a:prstGeom prst="rect">
            <a:avLst/>
          </a:prstGeom>
          <a:noFill/>
          <a:ln>
            <a:noFill/>
          </a:ln>
          <a:extLst>
            <a:ext uri="{53640926-AAD7-44D8-BBD7-CCE9431645EC}">
              <a14:shadowObscured xmlns:a14="http://schemas.microsoft.com/office/drawing/2010/main"/>
            </a:ext>
          </a:extLst>
        </p:spPr>
      </p:pic>
      <p:cxnSp>
        <p:nvCxnSpPr>
          <p:cNvPr id="9" name="Straight Connector 8">
            <a:extLst>
              <a:ext uri="{FF2B5EF4-FFF2-40B4-BE49-F238E27FC236}">
                <a16:creationId xmlns:a16="http://schemas.microsoft.com/office/drawing/2014/main" id="{17144986-DBB5-4063-ACD1-423E6A7BBBF4}"/>
              </a:ext>
            </a:extLst>
          </p:cNvPr>
          <p:cNvCxnSpPr>
            <a:cxnSpLocks/>
          </p:cNvCxnSpPr>
          <p:nvPr/>
        </p:nvCxnSpPr>
        <p:spPr>
          <a:xfrm>
            <a:off x="311758" y="980419"/>
            <a:ext cx="116633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テキスト プレースホルダー 1">
            <a:extLst>
              <a:ext uri="{FF2B5EF4-FFF2-40B4-BE49-F238E27FC236}">
                <a16:creationId xmlns:a16="http://schemas.microsoft.com/office/drawing/2014/main" id="{F9E626CF-901D-4933-8029-050938FFDE5F}"/>
              </a:ext>
            </a:extLst>
          </p:cNvPr>
          <p:cNvSpPr txBox="1">
            <a:spLocks/>
          </p:cNvSpPr>
          <p:nvPr/>
        </p:nvSpPr>
        <p:spPr>
          <a:xfrm>
            <a:off x="8531597" y="1415674"/>
            <a:ext cx="3389014" cy="4404791"/>
          </a:xfrm>
          <a:prstGeom prst="rect">
            <a:avLst/>
          </a:prstGeom>
        </p:spPr>
        <p:txBody>
          <a:bodyPr>
            <a:normAutofit/>
          </a:bodyPr>
          <a:lstStyle>
            <a:lvl1pPr marL="0" indent="0" algn="l" defTabSz="914400" rtl="0" eaLnBrk="1" latinLnBrk="0" hangingPunct="1">
              <a:lnSpc>
                <a:spcPct val="150000"/>
              </a:lnSpc>
              <a:spcBef>
                <a:spcPts val="200"/>
              </a:spcBef>
              <a:buFont typeface="Arial" panose="020B0604020202020204" pitchFamily="34" charset="0"/>
              <a:buChar char="•"/>
              <a:defRPr kumimoji="1" sz="1800" kern="1200" baseline="0">
                <a:solidFill>
                  <a:schemeClr val="tx1"/>
                </a:solidFill>
                <a:latin typeface="+mn-lt"/>
                <a:ea typeface="+mn-ea"/>
                <a:cs typeface="+mn-cs"/>
              </a:defRPr>
            </a:lvl1pPr>
            <a:lvl2pPr marL="540000" indent="-180000" algn="l" defTabSz="914400" rtl="0" eaLnBrk="1" latinLnBrk="0" hangingPunct="1">
              <a:lnSpc>
                <a:spcPct val="100000"/>
              </a:lnSpc>
              <a:spcBef>
                <a:spcPts val="1000"/>
              </a:spcBef>
              <a:buFont typeface="Arial" panose="020B0604020202020204" pitchFamily="34" charset="0"/>
              <a:buChar char="•"/>
              <a:defRPr kumimoji="1" sz="1600" kern="1200">
                <a:solidFill>
                  <a:schemeClr val="tx1"/>
                </a:solidFill>
                <a:latin typeface="+mn-lt"/>
                <a:ea typeface="+mn-ea"/>
                <a:cs typeface="+mn-cs"/>
              </a:defRPr>
            </a:lvl2pPr>
            <a:lvl3pPr marL="900000" indent="-180000" algn="l" defTabSz="914400" rtl="0" eaLnBrk="1" latinLnBrk="0" hangingPunct="1">
              <a:lnSpc>
                <a:spcPct val="100000"/>
              </a:lnSpc>
              <a:spcBef>
                <a:spcPts val="1000"/>
              </a:spcBef>
              <a:buFont typeface="Arial" panose="020B0604020202020204" pitchFamily="34" charset="0"/>
              <a:buChar char="•"/>
              <a:defRPr kumimoji="1" sz="1400" kern="1200">
                <a:solidFill>
                  <a:schemeClr val="tx1"/>
                </a:solidFill>
                <a:latin typeface="+mn-lt"/>
                <a:ea typeface="+mn-ea"/>
                <a:cs typeface="+mn-cs"/>
              </a:defRPr>
            </a:lvl3pPr>
            <a:lvl4pPr marL="1260000" indent="-180000" algn="l" defTabSz="914400" rtl="0" eaLnBrk="1" latinLnBrk="0" hangingPunct="1">
              <a:lnSpc>
                <a:spcPct val="100000"/>
              </a:lnSpc>
              <a:spcBef>
                <a:spcPts val="1000"/>
              </a:spcBef>
              <a:buFont typeface="Arial" panose="020B0604020202020204" pitchFamily="34" charset="0"/>
              <a:buChar char="•"/>
              <a:defRPr kumimoji="1" sz="1200" kern="1200">
                <a:solidFill>
                  <a:schemeClr val="tx1"/>
                </a:solidFill>
                <a:latin typeface="+mn-lt"/>
                <a:ea typeface="+mn-ea"/>
                <a:cs typeface="+mn-cs"/>
              </a:defRPr>
            </a:lvl4pPr>
            <a:lvl5pPr marL="1620000" indent="-180000" algn="l" defTabSz="914400" rtl="0" eaLnBrk="1" latinLnBrk="0" hangingPunct="1">
              <a:lnSpc>
                <a:spcPct val="100000"/>
              </a:lnSpc>
              <a:spcBef>
                <a:spcPts val="1000"/>
              </a:spcBef>
              <a:buFont typeface="Arial" panose="020B0604020202020204" pitchFamily="34" charset="0"/>
              <a:buChar char="•"/>
              <a:defRPr kumimoji="1" sz="1050" kern="1200">
                <a:solidFill>
                  <a:schemeClr val="tx1"/>
                </a:solidFill>
                <a:latin typeface="+mn-lt"/>
                <a:ea typeface="+mn-ea"/>
                <a:cs typeface="+mn-cs"/>
              </a:defRPr>
            </a:lvl5pPr>
            <a:lvl6pPr marL="1980000" indent="-180000" algn="l" defTabSz="914400" rtl="0" eaLnBrk="1" latinLnBrk="0" hangingPunct="1">
              <a:lnSpc>
                <a:spcPct val="100000"/>
              </a:lnSpc>
              <a:spcBef>
                <a:spcPts val="1000"/>
              </a:spcBef>
              <a:buFont typeface="Arial" panose="020B0604020202020204" pitchFamily="34" charset="0"/>
              <a:buChar char="•"/>
              <a:defRPr kumimoji="1" sz="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spcAft>
                <a:spcPts val="1200"/>
              </a:spcAft>
              <a:buNone/>
            </a:pPr>
            <a:r>
              <a:rPr lang="en-US" sz="1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TRL 9</a:t>
            </a:r>
            <a:r>
              <a:rPr lang="en-US"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Qualified system with proof of successful use. </a:t>
            </a:r>
            <a:r>
              <a:rPr lang="en-US" sz="10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Actual system proven in operational environment (competitive manufacturing).</a:t>
            </a:r>
            <a:endPar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00000"/>
              </a:lnSpc>
              <a:spcBef>
                <a:spcPts val="0"/>
              </a:spcBef>
              <a:spcAft>
                <a:spcPts val="1200"/>
              </a:spcAft>
              <a:buNone/>
            </a:pPr>
            <a:r>
              <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TRL 8</a:t>
            </a:r>
            <a:r>
              <a:rPr lang="en-US" sz="1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Qualified system with proof of functionality in the area of ​​application.</a:t>
            </a:r>
            <a:endParaRPr lang="en-US" sz="1000" dirty="0">
              <a:solidFill>
                <a:srgbClr val="000000"/>
              </a:solidFill>
              <a:latin typeface="Arial" panose="020B0604020202020204" pitchFamily="34" charset="0"/>
              <a:cs typeface="Times New Roman" panose="02020603050405020304" pitchFamily="18" charset="0"/>
            </a:endParaRPr>
          </a:p>
          <a:p>
            <a:pPr>
              <a:lnSpc>
                <a:spcPct val="100000"/>
              </a:lnSpc>
              <a:spcBef>
                <a:spcPts val="0"/>
              </a:spcBef>
              <a:spcAft>
                <a:spcPts val="1200"/>
              </a:spcAft>
              <a:buNone/>
            </a:pPr>
            <a:r>
              <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TRL 7</a:t>
            </a:r>
            <a:r>
              <a:rPr lang="en-US" sz="1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Prototype in use (in operational environment).</a:t>
            </a:r>
            <a:endPar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00000"/>
              </a:lnSpc>
              <a:spcBef>
                <a:spcPts val="0"/>
              </a:spcBef>
              <a:spcAft>
                <a:spcPts val="1200"/>
              </a:spcAft>
              <a:buNone/>
            </a:pPr>
            <a:r>
              <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TRL 6</a:t>
            </a:r>
            <a:r>
              <a:rPr lang="en-US" sz="1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Prototype in operational environment. </a:t>
            </a:r>
            <a:r>
              <a:rPr lang="en-US" sz="1000" dirty="0">
                <a:solidFill>
                  <a:srgbClr val="000000"/>
                </a:solidFill>
                <a:latin typeface="Arial" panose="020B0604020202020204" pitchFamily="34" charset="0"/>
                <a:ea typeface="Calibri" panose="020F0502020204030204" pitchFamily="34" charset="0"/>
                <a:cs typeface="Times New Roman" panose="02020603050405020304" pitchFamily="18" charset="0"/>
              </a:rPr>
              <a:t>Technology demonstrated in relevant environment.</a:t>
            </a:r>
            <a:endPar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00000"/>
              </a:lnSpc>
              <a:spcBef>
                <a:spcPts val="0"/>
              </a:spcBef>
              <a:spcAft>
                <a:spcPts val="1200"/>
              </a:spcAft>
              <a:buNone/>
            </a:pPr>
            <a:r>
              <a:rPr lang="en-US" sz="1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TRL 5</a:t>
            </a:r>
            <a:r>
              <a:rPr lang="en-US" sz="1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Test setup in operational environment. </a:t>
            </a:r>
            <a:r>
              <a:rPr lang="en-US" sz="1000" dirty="0">
                <a:solidFill>
                  <a:srgbClr val="000000"/>
                </a:solidFill>
                <a:latin typeface="Arial" panose="020B0604020202020204" pitchFamily="34" charset="0"/>
                <a:ea typeface="Calibri" panose="020F0502020204030204" pitchFamily="34" charset="0"/>
                <a:cs typeface="Times New Roman" panose="02020603050405020304" pitchFamily="18" charset="0"/>
              </a:rPr>
              <a:t>Technology validated in industrially relevant environment.</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1200"/>
              </a:spcAft>
              <a:buNone/>
            </a:pPr>
            <a:r>
              <a:rPr lang="en-US" sz="10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TRL 4</a:t>
            </a:r>
            <a:r>
              <a:rPr lang="en-US" sz="10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Experimental setup in the laboratory. Technology validated in lab / testing environment.</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1200"/>
              </a:spcAft>
              <a:buNone/>
            </a:pPr>
            <a:r>
              <a:rPr lang="en-US" sz="1000" b="1" dirty="0">
                <a:solidFill>
                  <a:srgbClr val="202122"/>
                </a:solidFill>
                <a:latin typeface="Arial" panose="020B0604020202020204" pitchFamily="34" charset="0"/>
                <a:ea typeface="Times New Roman" panose="02020603050405020304" pitchFamily="18" charset="0"/>
                <a:cs typeface="Times New Roman" panose="02020603050405020304" pitchFamily="18" charset="0"/>
              </a:rPr>
              <a:t>TRL 3</a:t>
            </a:r>
            <a:r>
              <a:rPr lang="en-US" sz="1000" dirty="0">
                <a:solidFill>
                  <a:srgbClr val="202122"/>
                </a:solidFill>
                <a:latin typeface="Arial" panose="020B0604020202020204" pitchFamily="34" charset="0"/>
                <a:ea typeface="Times New Roman" panose="02020603050405020304" pitchFamily="18" charset="0"/>
                <a:cs typeface="Times New Roman" panose="02020603050405020304" pitchFamily="18" charset="0"/>
              </a:rPr>
              <a:t>: Demonstrating the functionality of a technology. Experimental proof-of-concept.</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1200"/>
              </a:spcAft>
              <a:buNone/>
            </a:pPr>
            <a:r>
              <a:rPr lang="en-US" sz="1000" b="1" dirty="0">
                <a:solidFill>
                  <a:srgbClr val="202122"/>
                </a:solidFill>
                <a:latin typeface="Arial" panose="020B0604020202020204" pitchFamily="34" charset="0"/>
                <a:ea typeface="Times New Roman" panose="02020603050405020304" pitchFamily="18" charset="0"/>
                <a:cs typeface="Times New Roman" panose="02020603050405020304" pitchFamily="18" charset="0"/>
              </a:rPr>
              <a:t>TRL 2</a:t>
            </a:r>
            <a:r>
              <a:rPr lang="en-US" sz="1000" dirty="0">
                <a:solidFill>
                  <a:srgbClr val="202122"/>
                </a:solidFill>
                <a:latin typeface="Arial" panose="020B0604020202020204" pitchFamily="34" charset="0"/>
                <a:ea typeface="Times New Roman" panose="02020603050405020304" pitchFamily="18" charset="0"/>
                <a:cs typeface="Times New Roman" panose="02020603050405020304" pitchFamily="18" charset="0"/>
              </a:rPr>
              <a:t>: Description of the application of a technology</a:t>
            </a:r>
            <a:endParaRPr lang="en-US" sz="1000" dirty="0">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Bef>
                <a:spcPts val="0"/>
              </a:spcBef>
              <a:spcAft>
                <a:spcPts val="1200"/>
              </a:spcAft>
              <a:buNone/>
            </a:pPr>
            <a:r>
              <a:rPr lang="en-US" sz="10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TRL 1</a:t>
            </a:r>
            <a:r>
              <a:rPr lang="en-US" sz="10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Observation and description of the functional principle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20"/>
              </a:spcAft>
              <a:buNone/>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9F9A0195-8592-49A8-8923-F3EFE8A2C14B}"/>
              </a:ext>
            </a:extLst>
          </p:cNvPr>
          <p:cNvSpPr txBox="1"/>
          <p:nvPr/>
        </p:nvSpPr>
        <p:spPr>
          <a:xfrm>
            <a:off x="5568518" y="5857729"/>
            <a:ext cx="6094520" cy="215444"/>
          </a:xfrm>
          <a:prstGeom prst="rect">
            <a:avLst/>
          </a:prstGeom>
          <a:noFill/>
        </p:spPr>
        <p:txBody>
          <a:bodyPr wrap="square">
            <a:spAutoFit/>
          </a:bodyPr>
          <a:lstStyle/>
          <a:p>
            <a:r>
              <a:rPr lang="en-US" sz="800" i="1" dirty="0">
                <a:solidFill>
                  <a:srgbClr val="000000"/>
                </a:solidFill>
                <a:effectLst/>
                <a:latin typeface="Arial" panose="020B0604020202020204" pitchFamily="34" charset="0"/>
                <a:ea typeface="Times New Roman" panose="02020603050405020304" pitchFamily="18" charset="0"/>
              </a:rPr>
              <a:t>Source: </a:t>
            </a:r>
            <a:r>
              <a:rPr lang="en-US" sz="800" i="1"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https://de.wikipedia.org/wiki/Technology_Readiness_Level</a:t>
            </a:r>
            <a:r>
              <a:rPr lang="en-US" sz="800" i="1" dirty="0">
                <a:solidFill>
                  <a:srgbClr val="000000"/>
                </a:solidFill>
                <a:effectLst/>
                <a:latin typeface="Arial" panose="020B0604020202020204" pitchFamily="34" charset="0"/>
                <a:ea typeface="Times New Roman" panose="02020603050405020304" pitchFamily="18" charset="0"/>
              </a:rPr>
              <a:t>, </a:t>
            </a:r>
            <a:r>
              <a:rPr lang="en-US" sz="800" i="1"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https://en.wikipedia.org/wiki/Technology_readiness_level</a:t>
            </a:r>
            <a:endParaRPr lang="en-US" sz="800" dirty="0"/>
          </a:p>
        </p:txBody>
      </p:sp>
      <p:sp>
        <p:nvSpPr>
          <p:cNvPr id="14" name="TextBox 13">
            <a:extLst>
              <a:ext uri="{FF2B5EF4-FFF2-40B4-BE49-F238E27FC236}">
                <a16:creationId xmlns:a16="http://schemas.microsoft.com/office/drawing/2014/main" id="{6489A1E2-A885-47CB-9571-1D66DF5A7D6C}"/>
              </a:ext>
            </a:extLst>
          </p:cNvPr>
          <p:cNvSpPr txBox="1"/>
          <p:nvPr/>
        </p:nvSpPr>
        <p:spPr>
          <a:xfrm>
            <a:off x="-834501" y="1953087"/>
            <a:ext cx="426128" cy="603682"/>
          </a:xfrm>
          <a:prstGeom prst="rect">
            <a:avLst/>
          </a:prstGeom>
          <a:noFill/>
        </p:spPr>
        <p:txBody>
          <a:bodyPr wrap="square" lIns="0" tIns="72000" rIns="234000" bIns="0" rtlCol="0" anchor="t" anchorCtr="0">
            <a:noAutofit/>
          </a:bodyPr>
          <a:lstStyle/>
          <a:p>
            <a:pPr algn="l"/>
            <a:endParaRPr lang="en-US" dirty="0" err="1"/>
          </a:p>
        </p:txBody>
      </p:sp>
      <p:sp>
        <p:nvSpPr>
          <p:cNvPr id="15" name="TextBox 14">
            <a:extLst>
              <a:ext uri="{FF2B5EF4-FFF2-40B4-BE49-F238E27FC236}">
                <a16:creationId xmlns:a16="http://schemas.microsoft.com/office/drawing/2014/main" id="{4F4D8504-7D96-4093-9FD8-C8ED1381AE03}"/>
              </a:ext>
            </a:extLst>
          </p:cNvPr>
          <p:cNvSpPr txBox="1"/>
          <p:nvPr/>
        </p:nvSpPr>
        <p:spPr>
          <a:xfrm>
            <a:off x="453600" y="1198800"/>
            <a:ext cx="4136994" cy="4003830"/>
          </a:xfrm>
          <a:prstGeom prst="rect">
            <a:avLst/>
          </a:prstGeom>
          <a:noFill/>
        </p:spPr>
        <p:txBody>
          <a:bodyPr wrap="square" lIns="0" tIns="72000" rIns="234000" bIns="0" rtlCol="0" anchor="t" anchorCtr="0">
            <a:noAutofit/>
          </a:bodyPr>
          <a:lstStyle/>
          <a:p>
            <a:pPr marL="171450" indent="-171450" algn="l">
              <a:lnSpc>
                <a:spcPct val="120000"/>
              </a:lnSpc>
              <a:spcBef>
                <a:spcPts val="600"/>
              </a:spcBef>
              <a:buFont typeface="Arial" panose="020B0604020202020204" pitchFamily="34" charset="0"/>
              <a:buChar char="•"/>
            </a:pPr>
            <a:r>
              <a:rPr lang="en-US" sz="1100" b="1" dirty="0"/>
              <a:t>Technical feasibility </a:t>
            </a:r>
            <a:r>
              <a:rPr lang="en-US" sz="1100" dirty="0"/>
              <a:t>is judged by a team of technical experts who assess the technical readiness, often referred to as </a:t>
            </a:r>
            <a:r>
              <a:rPr lang="en-US" sz="1100" b="1" dirty="0"/>
              <a:t>Technical Readiness Level </a:t>
            </a:r>
            <a:r>
              <a:rPr lang="en-US" sz="1100" dirty="0"/>
              <a:t>(TRL) and the manufacturing scalability is assessed according to the </a:t>
            </a:r>
            <a:r>
              <a:rPr lang="en-US" sz="1100" b="1" dirty="0"/>
              <a:t>Manufacturing Readiness Level </a:t>
            </a:r>
            <a:r>
              <a:rPr lang="en-US" sz="1100" dirty="0"/>
              <a:t>(MRL). </a:t>
            </a:r>
          </a:p>
          <a:p>
            <a:pPr marL="171450" indent="-171450" algn="l">
              <a:lnSpc>
                <a:spcPct val="120000"/>
              </a:lnSpc>
              <a:spcBef>
                <a:spcPts val="600"/>
              </a:spcBef>
              <a:buFont typeface="Arial" panose="020B0604020202020204" pitchFamily="34" charset="0"/>
              <a:buChar char="•"/>
            </a:pPr>
            <a:r>
              <a:rPr lang="en-US" sz="1100" dirty="0"/>
              <a:t>Teams that can show customer testing or have entered in commercial sales (of beta-versions or beyond) are favored, as it increases their readiness level.</a:t>
            </a:r>
          </a:p>
          <a:p>
            <a:pPr marL="171450" indent="-171450" algn="l">
              <a:lnSpc>
                <a:spcPct val="120000"/>
              </a:lnSpc>
              <a:spcBef>
                <a:spcPts val="600"/>
              </a:spcBef>
              <a:buFont typeface="Arial" panose="020B0604020202020204" pitchFamily="34" charset="0"/>
              <a:buChar char="•"/>
            </a:pPr>
            <a:r>
              <a:rPr lang="en-US" sz="1100" dirty="0"/>
              <a:t>Although the TRL scale was developed by NASA, it has since been adopted by many other organizations, such as the European Union, allowing for easy translation into multiple industry sectors. The US Department of Defense (DOD), the Department of Energy (DOE), the Air Force, the oil and gas industry and the European Space Agency (ESA) in Europe , all use the TRL scale.  NASA introduced the TRL to enable more effective assessment and communication of the maturity of new technologies and it might serve you to assess your product as well, even if your product is not intended for aerospace.</a:t>
            </a:r>
          </a:p>
          <a:p>
            <a:pPr algn="l">
              <a:lnSpc>
                <a:spcPct val="120000"/>
              </a:lnSpc>
              <a:spcBef>
                <a:spcPts val="600"/>
              </a:spcBef>
            </a:pPr>
            <a:endParaRPr lang="en-US" sz="1100" dirty="0" err="1"/>
          </a:p>
        </p:txBody>
      </p:sp>
    </p:spTree>
    <p:extLst>
      <p:ext uri="{BB962C8B-B14F-4D97-AF65-F5344CB8AC3E}">
        <p14:creationId xmlns:p14="http://schemas.microsoft.com/office/powerpoint/2010/main" val="2748705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F2E2A23-B987-4A10-DAB8-590FD0E2FD8B}"/>
              </a:ext>
            </a:extLst>
          </p:cNvPr>
          <p:cNvSpPr>
            <a:spLocks noGrp="1"/>
          </p:cNvSpPr>
          <p:nvPr>
            <p:ph type="sldNum" sz="quarter" idx="4"/>
          </p:nvPr>
        </p:nvSpPr>
        <p:spPr/>
        <p:txBody>
          <a:bodyPr/>
          <a:lstStyle/>
          <a:p>
            <a:fld id="{48394356-8693-4048-8EAF-2BF05B04AA80}" type="slidenum">
              <a:rPr lang="ja-JP" altLang="en-US" smtClean="0"/>
              <a:pPr/>
              <a:t>4</a:t>
            </a:fld>
            <a:endParaRPr lang="ja-JP" altLang="en-US"/>
          </a:p>
        </p:txBody>
      </p:sp>
      <p:sp>
        <p:nvSpPr>
          <p:cNvPr id="5" name="タイトル 4">
            <a:extLst>
              <a:ext uri="{FF2B5EF4-FFF2-40B4-BE49-F238E27FC236}">
                <a16:creationId xmlns:a16="http://schemas.microsoft.com/office/drawing/2014/main" id="{C5A9CACB-62CE-0D3A-0025-99B5B4F8A575}"/>
              </a:ext>
            </a:extLst>
          </p:cNvPr>
          <p:cNvSpPr>
            <a:spLocks noGrp="1"/>
          </p:cNvSpPr>
          <p:nvPr>
            <p:ph type="title"/>
          </p:nvPr>
        </p:nvSpPr>
        <p:spPr>
          <a:xfrm>
            <a:off x="242501" y="143936"/>
            <a:ext cx="10330804" cy="897582"/>
          </a:xfrm>
        </p:spPr>
        <p:txBody>
          <a:bodyPr/>
          <a:lstStyle/>
          <a:p>
            <a:pPr>
              <a:lnSpc>
                <a:spcPct val="107000"/>
              </a:lnSpc>
              <a:spcAft>
                <a:spcPts val="800"/>
              </a:spcAft>
            </a:pPr>
            <a:r>
              <a:rPr kumimoji="1" lang="nl-BE" altLang="ja-JP" dirty="0" err="1"/>
              <a:t>Scalability</a:t>
            </a:r>
            <a:r>
              <a:rPr kumimoji="1" lang="nl-BE" altLang="ja-JP" dirty="0"/>
              <a:t> MRL</a:t>
            </a:r>
            <a:br>
              <a:rPr kumimoji="1" lang="nl-BE" altLang="ja-JP" sz="1200" dirty="0"/>
            </a:b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manufacturing readiness level can be assessed according to the following definitions.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フッター プレースホルダー 5">
            <a:extLst>
              <a:ext uri="{FF2B5EF4-FFF2-40B4-BE49-F238E27FC236}">
                <a16:creationId xmlns:a16="http://schemas.microsoft.com/office/drawing/2014/main" id="{F74E0602-F2E0-A661-B9C3-3E0AEDA08012}"/>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graphicFrame>
        <p:nvGraphicFramePr>
          <p:cNvPr id="11" name="Table 10">
            <a:extLst>
              <a:ext uri="{FF2B5EF4-FFF2-40B4-BE49-F238E27FC236}">
                <a16:creationId xmlns:a16="http://schemas.microsoft.com/office/drawing/2014/main" id="{AAC366CE-EF65-4174-A1C1-2A06FD578367}"/>
              </a:ext>
            </a:extLst>
          </p:cNvPr>
          <p:cNvGraphicFramePr>
            <a:graphicFrameLocks noGrp="1"/>
          </p:cNvGraphicFramePr>
          <p:nvPr>
            <p:extLst>
              <p:ext uri="{D42A27DB-BD31-4B8C-83A1-F6EECF244321}">
                <p14:modId xmlns:p14="http://schemas.microsoft.com/office/powerpoint/2010/main" val="1131876651"/>
              </p:ext>
            </p:extLst>
          </p:nvPr>
        </p:nvGraphicFramePr>
        <p:xfrm>
          <a:off x="242501" y="1166395"/>
          <a:ext cx="5292280" cy="4870769"/>
        </p:xfrm>
        <a:graphic>
          <a:graphicData uri="http://schemas.openxmlformats.org/drawingml/2006/table">
            <a:tbl>
              <a:tblPr firstRow="1" firstCol="1" bandRow="1"/>
              <a:tblGrid>
                <a:gridCol w="394970">
                  <a:extLst>
                    <a:ext uri="{9D8B030D-6E8A-4147-A177-3AD203B41FA5}">
                      <a16:colId xmlns:a16="http://schemas.microsoft.com/office/drawing/2014/main" val="854015909"/>
                    </a:ext>
                  </a:extLst>
                </a:gridCol>
                <a:gridCol w="1083789">
                  <a:extLst>
                    <a:ext uri="{9D8B030D-6E8A-4147-A177-3AD203B41FA5}">
                      <a16:colId xmlns:a16="http://schemas.microsoft.com/office/drawing/2014/main" val="1065124962"/>
                    </a:ext>
                  </a:extLst>
                </a:gridCol>
                <a:gridCol w="3813521">
                  <a:extLst>
                    <a:ext uri="{9D8B030D-6E8A-4147-A177-3AD203B41FA5}">
                      <a16:colId xmlns:a16="http://schemas.microsoft.com/office/drawing/2014/main" val="637106530"/>
                    </a:ext>
                  </a:extLst>
                </a:gridCol>
              </a:tblGrid>
              <a:tr h="0">
                <a:tc>
                  <a:txBody>
                    <a:bodyPr/>
                    <a:lstStyle/>
                    <a:p>
                      <a:pPr algn="ctr">
                        <a:lnSpc>
                          <a:spcPct val="107000"/>
                        </a:lnSpc>
                        <a:spcBef>
                          <a:spcPts val="1200"/>
                        </a:spcBef>
                        <a:spcAft>
                          <a:spcPts val="1200"/>
                        </a:spcAft>
                      </a:pPr>
                      <a:r>
                        <a:rPr lang="en-US" sz="900" b="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MRL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en-US" sz="900" b="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Definition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en-US" sz="9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Description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2619029002"/>
                  </a:ext>
                </a:extLst>
              </a:tr>
              <a:tr h="422910">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Basic manufacturing implications identified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Basic research expands scientific principles that may have manufacturing implications. The focus is on a high-level assessment of manufacturing opportunities. The research is unfettered.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310013696"/>
                  </a:ext>
                </a:extLst>
              </a:tr>
              <a:tr h="0">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Manufacturing concepts identified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Invention begins. Manufacturing science and/or concept described in application context. Identification of material and process approaches are limited to paper studies and analysis. Initial manufacturing feasibility and issues are emerging.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855837323"/>
                  </a:ext>
                </a:extLst>
              </a:tr>
              <a:tr h="0">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Manufacturing proof of concept developed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Conduct analytical or laboratory experiments to validate paper studies. Experimental hardware or processes have been created but are not yet integrated or representative. Materials and/or processes have been characterized for manufacturability and availability but further evaluation and demonstration is required.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804889829"/>
                  </a:ext>
                </a:extLst>
              </a:tr>
              <a:tr h="0">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Capability to produce the technology in a laboratory environment.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Required investments, such as manufacturing technology development identified. Processes to ensure manufacturability, producibility and quality are in place and are sufficient to produce technology demonstrators. Manufacturing risks identified for prototype build. Manufacturing cost drivers identified. Producibility assessments of design concepts have been completed. Key design performance parameters identified. Special needs identified for tooling, facilities, material handling and skills.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676513864"/>
                  </a:ext>
                </a:extLst>
              </a:tr>
              <a:tr h="0">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Capability to produce prototype components in a production relevant environment.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Manufacturing strategy refined and integrated with Risk Management Plan. Identification of enabling/critical technologies and components is complete. Prototype materials, tooling and test equipment, as well as personnel skills, have been demonstrated on components in a production relevant environment, but many manufacturing processes and procedures are still in development. Manufacturing technology development efforts initiated or ongoing. Producibility assessments of key technologies and components ongoing. Cost model based upon detailed end-to-end value stream map.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554697414"/>
                  </a:ext>
                </a:extLst>
              </a:tr>
            </a:tbl>
          </a:graphicData>
        </a:graphic>
      </p:graphicFrame>
      <p:graphicFrame>
        <p:nvGraphicFramePr>
          <p:cNvPr id="12" name="Table 11">
            <a:extLst>
              <a:ext uri="{FF2B5EF4-FFF2-40B4-BE49-F238E27FC236}">
                <a16:creationId xmlns:a16="http://schemas.microsoft.com/office/drawing/2014/main" id="{B7298843-A547-4B36-87C2-79602F7D43D3}"/>
              </a:ext>
            </a:extLst>
          </p:cNvPr>
          <p:cNvGraphicFramePr>
            <a:graphicFrameLocks noGrp="1"/>
          </p:cNvGraphicFramePr>
          <p:nvPr>
            <p:extLst>
              <p:ext uri="{D42A27DB-BD31-4B8C-83A1-F6EECF244321}">
                <p14:modId xmlns:p14="http://schemas.microsoft.com/office/powerpoint/2010/main" val="3552351727"/>
              </p:ext>
            </p:extLst>
          </p:nvPr>
        </p:nvGraphicFramePr>
        <p:xfrm>
          <a:off x="5649199" y="1166394"/>
          <a:ext cx="6300300" cy="4870769"/>
        </p:xfrm>
        <a:graphic>
          <a:graphicData uri="http://schemas.openxmlformats.org/drawingml/2006/table">
            <a:tbl>
              <a:tblPr firstRow="1" firstCol="1" bandRow="1"/>
              <a:tblGrid>
                <a:gridCol w="396494">
                  <a:extLst>
                    <a:ext uri="{9D8B030D-6E8A-4147-A177-3AD203B41FA5}">
                      <a16:colId xmlns:a16="http://schemas.microsoft.com/office/drawing/2014/main" val="12208752"/>
                    </a:ext>
                  </a:extLst>
                </a:gridCol>
                <a:gridCol w="923277">
                  <a:extLst>
                    <a:ext uri="{9D8B030D-6E8A-4147-A177-3AD203B41FA5}">
                      <a16:colId xmlns:a16="http://schemas.microsoft.com/office/drawing/2014/main" val="101958487"/>
                    </a:ext>
                  </a:extLst>
                </a:gridCol>
                <a:gridCol w="4980529">
                  <a:extLst>
                    <a:ext uri="{9D8B030D-6E8A-4147-A177-3AD203B41FA5}">
                      <a16:colId xmlns:a16="http://schemas.microsoft.com/office/drawing/2014/main" val="3591305945"/>
                    </a:ext>
                  </a:extLst>
                </a:gridCol>
              </a:tblGrid>
              <a:tr h="218847">
                <a:tc>
                  <a:txBody>
                    <a:bodyPr/>
                    <a:lstStyle/>
                    <a:p>
                      <a:pPr algn="ctr">
                        <a:lnSpc>
                          <a:spcPct val="107000"/>
                        </a:lnSpc>
                        <a:spcBef>
                          <a:spcPts val="1200"/>
                        </a:spcBef>
                        <a:spcAft>
                          <a:spcPts val="1200"/>
                        </a:spcAft>
                      </a:pPr>
                      <a:r>
                        <a:rPr lang="en-US" sz="9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MRL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en-US" sz="9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Definition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en-US" sz="9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Description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4076145279"/>
                  </a:ext>
                </a:extLst>
              </a:tr>
              <a:tr h="1323283">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7</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Capability to produce systems, subsystems or components in a production representative environment.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Detailed design is underway. Material specifications are approved. Materials available to meet planned pilot line build schedule. Manufacturing processes and procedures demonstrated in a production representative environment. Detailed producibility trade studies and risk assessments underway. Cost models updated with detailed designs, rolled up to system level and tracked against targets. Unit cost reduction efforts underway. Supply chain and supplier Quality Assurance assessed. Long lead procurement plans in place. Production tooling and test equipment design and development initiated.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527916780"/>
                  </a:ext>
                </a:extLst>
              </a:tr>
              <a:tr h="1002677">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8</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Pilot line capability demonstrated. Ready to begin low rate production.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Detailed system design essentially complete and sufficiently stable to enter low rate production. All materials are available to meet planned low rate production schedule. Manufacturing and quality processes and procedures proven in a pilot line environment, under control and ready for low rate production. Known producibility risks pose no significant risk for low rate production. Engineering cost model driven by detailed design and validated. Supply chain established and stable. Industrial Capabilities Assessment for Milestone C completed.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2158280619"/>
                  </a:ext>
                </a:extLst>
              </a:tr>
              <a:tr h="1162981">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9</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Low rate production demonstrated. Capability in place to begin Full Rate Production.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Major system design features are stable and proven in test and evaluation. Materials are available to meet planned rate production schedules. Manufacturing processes and procedures are established and controlled to three-sigma or some other appropriate quality level to meet design key characteristic tolerances in a low rate production environment. Production risk monitoring ongoing. Low Rate Initial Production cost goals met, learning curve validated. Actual cost model developed for Full Rate Production environment, with impact of Continuous improvement.</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36834917"/>
                  </a:ext>
                </a:extLst>
              </a:tr>
              <a:tr h="1162981">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10</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Full rate production demonstrated and lean production practices in place.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nSpc>
                          <a:spcPct val="107000"/>
                        </a:lnSpc>
                        <a:spcBef>
                          <a:spcPts val="1200"/>
                        </a:spcBef>
                        <a:spcAft>
                          <a:spcPts val="1200"/>
                        </a:spcAft>
                      </a:pPr>
                      <a:r>
                        <a:rPr lang="en-US" sz="9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This is the highest level of production readiness. Engineering/design changes are few and generally limited to quality and cost improvements. System, components or items are in rate production and meet all engineering, performance, quality and reliability requirements. All materials, manufacturing processes and procedures, inspection and test equipment are in production and controlled to six-sigma or some other appropriate quality level. Full rate production unit cost meets goal, and funding is sufficient for production at required rates. Lean practices well established and continuous process improvements ongoing.</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772" marR="44772" marT="22386" marB="22386"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899141897"/>
                  </a:ext>
                </a:extLst>
              </a:tr>
            </a:tbl>
          </a:graphicData>
        </a:graphic>
      </p:graphicFrame>
      <p:sp>
        <p:nvSpPr>
          <p:cNvPr id="14" name="TextBox 13">
            <a:extLst>
              <a:ext uri="{FF2B5EF4-FFF2-40B4-BE49-F238E27FC236}">
                <a16:creationId xmlns:a16="http://schemas.microsoft.com/office/drawing/2014/main" id="{BB265235-0872-4A88-8175-45D9669E43EF}"/>
              </a:ext>
            </a:extLst>
          </p:cNvPr>
          <p:cNvSpPr txBox="1"/>
          <p:nvPr/>
        </p:nvSpPr>
        <p:spPr>
          <a:xfrm>
            <a:off x="8740805" y="6117062"/>
            <a:ext cx="3451195" cy="215444"/>
          </a:xfrm>
          <a:prstGeom prst="rect">
            <a:avLst/>
          </a:prstGeom>
          <a:noFill/>
        </p:spPr>
        <p:txBody>
          <a:bodyPr wrap="square">
            <a:spAutoFit/>
          </a:bodyPr>
          <a:lstStyle/>
          <a:p>
            <a:r>
              <a:rPr lang="en-US" sz="800" i="1" dirty="0">
                <a:solidFill>
                  <a:srgbClr val="000000"/>
                </a:solidFill>
                <a:effectLst/>
                <a:latin typeface="Arial" panose="020B0604020202020204" pitchFamily="34" charset="0"/>
                <a:ea typeface="Times New Roman" panose="02020603050405020304" pitchFamily="18" charset="0"/>
              </a:rPr>
              <a:t>Source: </a:t>
            </a:r>
            <a:r>
              <a:rPr lang="en-US" sz="800" i="1"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https://en.wikipedia.org/wiki/Manufacturing_readiness_level</a:t>
            </a:r>
            <a:endParaRPr lang="en-US" sz="800" dirty="0"/>
          </a:p>
        </p:txBody>
      </p:sp>
    </p:spTree>
    <p:extLst>
      <p:ext uri="{BB962C8B-B14F-4D97-AF65-F5344CB8AC3E}">
        <p14:creationId xmlns:p14="http://schemas.microsoft.com/office/powerpoint/2010/main" val="99020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AB145-7590-45BA-8A9F-A1F0052A0252}"/>
              </a:ext>
            </a:extLst>
          </p:cNvPr>
          <p:cNvSpPr>
            <a:spLocks noGrp="1"/>
          </p:cNvSpPr>
          <p:nvPr>
            <p:ph type="title"/>
          </p:nvPr>
        </p:nvSpPr>
        <p:spPr>
          <a:xfrm>
            <a:off x="452760" y="188913"/>
            <a:ext cx="8776228" cy="540000"/>
          </a:xfrm>
        </p:spPr>
        <p:txBody>
          <a:bodyPr/>
          <a:lstStyle/>
          <a:p>
            <a:r>
              <a:rPr lang="nl-BE" dirty="0" err="1"/>
              <a:t>Scalability</a:t>
            </a:r>
            <a:r>
              <a:rPr lang="nl-BE" dirty="0"/>
              <a:t> : team</a:t>
            </a:r>
            <a:endParaRPr lang="en-US" dirty="0"/>
          </a:p>
        </p:txBody>
      </p:sp>
      <p:sp>
        <p:nvSpPr>
          <p:cNvPr id="3" name="Slide Number Placeholder 2">
            <a:extLst>
              <a:ext uri="{FF2B5EF4-FFF2-40B4-BE49-F238E27FC236}">
                <a16:creationId xmlns:a16="http://schemas.microsoft.com/office/drawing/2014/main" id="{DD2E225B-9EA5-4F47-8941-47967DF19D1C}"/>
              </a:ext>
            </a:extLst>
          </p:cNvPr>
          <p:cNvSpPr>
            <a:spLocks noGrp="1"/>
          </p:cNvSpPr>
          <p:nvPr>
            <p:ph type="sldNum" sz="quarter" idx="4"/>
          </p:nvPr>
        </p:nvSpPr>
        <p:spPr/>
        <p:txBody>
          <a:bodyPr/>
          <a:lstStyle/>
          <a:p>
            <a:fld id="{48394356-8693-4048-8EAF-2BF05B04AA80}" type="slidenum">
              <a:rPr lang="ja-JP" altLang="en-US" smtClean="0"/>
              <a:pPr/>
              <a:t>5</a:t>
            </a:fld>
            <a:endParaRPr lang="ja-JP" altLang="en-US"/>
          </a:p>
        </p:txBody>
      </p:sp>
      <p:sp>
        <p:nvSpPr>
          <p:cNvPr id="4" name="Text Placeholder 3">
            <a:extLst>
              <a:ext uri="{FF2B5EF4-FFF2-40B4-BE49-F238E27FC236}">
                <a16:creationId xmlns:a16="http://schemas.microsoft.com/office/drawing/2014/main" id="{024A571E-8F02-4797-9981-13AB3B792954}"/>
              </a:ext>
            </a:extLst>
          </p:cNvPr>
          <p:cNvSpPr>
            <a:spLocks noGrp="1"/>
          </p:cNvSpPr>
          <p:nvPr>
            <p:ph type="body" sz="quarter" idx="11"/>
          </p:nvPr>
        </p:nvSpPr>
        <p:spPr>
          <a:xfrm>
            <a:off x="452760" y="1197288"/>
            <a:ext cx="10715349" cy="5040000"/>
          </a:xfrm>
        </p:spPr>
        <p:txBody>
          <a:bodyPr>
            <a:noAutofit/>
          </a:bodyPr>
          <a:lstStyle/>
          <a:p>
            <a:pPr>
              <a:lnSpc>
                <a:spcPct val="107000"/>
              </a:lnSpc>
              <a:spcAft>
                <a:spcPts val="800"/>
              </a:spcAft>
            </a:pPr>
            <a:r>
              <a:rPr lang="en-US" sz="1200" b="1" u="sng" dirty="0">
                <a:solidFill>
                  <a:srgbClr val="000000"/>
                </a:solidFill>
                <a:latin typeface="Arial" panose="020B0604020202020204" pitchFamily="34" charset="0"/>
                <a:cs typeface="Times New Roman" panose="02020603050405020304" pitchFamily="18" charset="0"/>
              </a:rPr>
              <a:t>Team</a:t>
            </a:r>
            <a:r>
              <a:rPr lang="en-US" sz="1200" dirty="0">
                <a:solidFill>
                  <a:srgbClr val="000000"/>
                </a:solidFill>
                <a:latin typeface="Arial" panose="020B0604020202020204" pitchFamily="34" charset="0"/>
                <a:cs typeface="Times New Roman" panose="02020603050405020304" pitchFamily="18" charset="0"/>
              </a:rPr>
              <a:t> - Besides the production technology, we are highly interested in the team behind your submission. Do you have the right team, the right competence and partners onboard to execute within a certain timeframe? This typically increases with the maturity of your company; from single entrepreneur to start-up to scale-up and beyond.</a:t>
            </a:r>
          </a:p>
          <a:p>
            <a:pPr>
              <a:lnSpc>
                <a:spcPct val="107000"/>
              </a:lnSpc>
              <a:spcAft>
                <a:spcPts val="800"/>
              </a:spcAft>
            </a:pPr>
            <a:r>
              <a:rPr lang="en-US" sz="1200" dirty="0">
                <a:solidFill>
                  <a:srgbClr val="000000"/>
                </a:solidFill>
                <a:latin typeface="Arial" panose="020B0604020202020204" pitchFamily="34" charset="0"/>
                <a:cs typeface="Times New Roman" panose="02020603050405020304" pitchFamily="18" charset="0"/>
              </a:rPr>
              <a:t>Not having all competences in place yet is not an invalidating criteria, because you will get access to our ecosystem and partners that will support you (incl. funding). Having the passion and drive to take it all-the-way is key.</a:t>
            </a:r>
          </a:p>
          <a:p>
            <a:pPr>
              <a:lnSpc>
                <a:spcPct val="107000"/>
              </a:lnSpc>
              <a:spcAft>
                <a:spcPts val="800"/>
              </a:spcAft>
            </a:pPr>
            <a:r>
              <a:rPr lang="en-US" sz="1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Intellectual property</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(IP) - Owning the intellectual property of your solution is an advantage or as a minimum having done the check that you are not infringing anybody’s patent. Your work nor its use should infringe the intellectual property rights of any person. Neither the Advanced Materials division of Mitsubishi Chemical Group nor its partners will claim any Intellectual property rights over the content that you submit and your submission does not constitute invention assignment.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700DECA6-C062-4451-9790-911C3514F443}"/>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spTree>
    <p:extLst>
      <p:ext uri="{BB962C8B-B14F-4D97-AF65-F5344CB8AC3E}">
        <p14:creationId xmlns:p14="http://schemas.microsoft.com/office/powerpoint/2010/main" val="3372776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AB145-7590-45BA-8A9F-A1F0052A0252}"/>
              </a:ext>
            </a:extLst>
          </p:cNvPr>
          <p:cNvSpPr>
            <a:spLocks noGrp="1"/>
          </p:cNvSpPr>
          <p:nvPr>
            <p:ph type="title"/>
          </p:nvPr>
        </p:nvSpPr>
        <p:spPr>
          <a:xfrm>
            <a:off x="452760" y="188913"/>
            <a:ext cx="8776228" cy="540000"/>
          </a:xfrm>
        </p:spPr>
        <p:txBody>
          <a:bodyPr/>
          <a:lstStyle/>
          <a:p>
            <a:r>
              <a:rPr lang="nl-BE" dirty="0"/>
              <a:t>Commercial </a:t>
            </a:r>
            <a:r>
              <a:rPr lang="nl-BE" dirty="0" err="1"/>
              <a:t>Feasibility</a:t>
            </a:r>
            <a:endParaRPr lang="en-US" dirty="0"/>
          </a:p>
        </p:txBody>
      </p:sp>
      <p:sp>
        <p:nvSpPr>
          <p:cNvPr id="3" name="Slide Number Placeholder 2">
            <a:extLst>
              <a:ext uri="{FF2B5EF4-FFF2-40B4-BE49-F238E27FC236}">
                <a16:creationId xmlns:a16="http://schemas.microsoft.com/office/drawing/2014/main" id="{DD2E225B-9EA5-4F47-8941-47967DF19D1C}"/>
              </a:ext>
            </a:extLst>
          </p:cNvPr>
          <p:cNvSpPr>
            <a:spLocks noGrp="1"/>
          </p:cNvSpPr>
          <p:nvPr>
            <p:ph type="sldNum" sz="quarter" idx="4"/>
          </p:nvPr>
        </p:nvSpPr>
        <p:spPr/>
        <p:txBody>
          <a:bodyPr/>
          <a:lstStyle/>
          <a:p>
            <a:fld id="{48394356-8693-4048-8EAF-2BF05B04AA80}" type="slidenum">
              <a:rPr lang="ja-JP" altLang="en-US" smtClean="0"/>
              <a:pPr/>
              <a:t>6</a:t>
            </a:fld>
            <a:endParaRPr lang="ja-JP" altLang="en-US"/>
          </a:p>
        </p:txBody>
      </p:sp>
      <p:sp>
        <p:nvSpPr>
          <p:cNvPr id="4" name="Text Placeholder 3">
            <a:extLst>
              <a:ext uri="{FF2B5EF4-FFF2-40B4-BE49-F238E27FC236}">
                <a16:creationId xmlns:a16="http://schemas.microsoft.com/office/drawing/2014/main" id="{024A571E-8F02-4797-9981-13AB3B792954}"/>
              </a:ext>
            </a:extLst>
          </p:cNvPr>
          <p:cNvSpPr>
            <a:spLocks noGrp="1"/>
          </p:cNvSpPr>
          <p:nvPr>
            <p:ph type="body" sz="quarter" idx="11"/>
          </p:nvPr>
        </p:nvSpPr>
        <p:spPr>
          <a:xfrm>
            <a:off x="452760" y="1197288"/>
            <a:ext cx="10715349" cy="5040000"/>
          </a:xfrm>
        </p:spPr>
        <p:txBody>
          <a:bodyPr>
            <a:noAutofit/>
          </a:bodyPr>
          <a:lstStyle/>
          <a:p>
            <a:pPr>
              <a:lnSpc>
                <a:spcPct val="107000"/>
              </a:lnSpc>
              <a:spcAft>
                <a:spcPts val="800"/>
              </a:spcAft>
            </a:pPr>
            <a:r>
              <a:rPr lang="en-US" sz="1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Commercial feasibility</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depends largely on your business model.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Often the commercial feasibility is directly linked to the uniqueness or differentiation potential or the Value Proposition and although very important, we take a more holistic approach and look into the entire business model. Transactional, service based and circular business models (or elements thereof) are all welcomed in our Engineering Challenges.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check the level of differentiation potential and get reflection on your brand positioning, we advise you to read the book </a:t>
            </a:r>
            <a:r>
              <a:rPr lang="en-US" sz="12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‘Find your Zag’</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by Marty Neumeier (</a:t>
            </a:r>
            <a:r>
              <a:rPr lang="en-US" sz="1200" u="sng" dirty="0">
                <a:solidFill>
                  <a:srgbClr val="DB00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https://www.martyneumeier.com/</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which is easily digestible and includes some practical guidance. To ensure that you covered all elements to build your business model, we advise to look at the </a:t>
            </a:r>
            <a:r>
              <a:rPr lang="en-US" sz="12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Business Model Canvas</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by Alex Osterwalder (</a:t>
            </a:r>
            <a:r>
              <a:rPr lang="en-US" sz="1200" u="sng" dirty="0">
                <a:solidFill>
                  <a:srgbClr val="DB000D"/>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https://www.alexosterwalder.com/</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Other elements that will be considered are how radical your solutions are (incremental change, redesign or new to the world), the type of industry (existing or new) and the global reach.</a:t>
            </a:r>
          </a:p>
          <a:p>
            <a:pPr>
              <a:lnSpc>
                <a:spcPct val="107000"/>
              </a:lnSpc>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700DECA6-C062-4451-9790-911C3514F443}"/>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spTree>
    <p:extLst>
      <p:ext uri="{BB962C8B-B14F-4D97-AF65-F5344CB8AC3E}">
        <p14:creationId xmlns:p14="http://schemas.microsoft.com/office/powerpoint/2010/main" val="463108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AB145-7590-45BA-8A9F-A1F0052A0252}"/>
              </a:ext>
            </a:extLst>
          </p:cNvPr>
          <p:cNvSpPr>
            <a:spLocks noGrp="1"/>
          </p:cNvSpPr>
          <p:nvPr>
            <p:ph type="title"/>
          </p:nvPr>
        </p:nvSpPr>
        <p:spPr/>
        <p:txBody>
          <a:bodyPr/>
          <a:lstStyle/>
          <a:p>
            <a:r>
              <a:rPr lang="nl-BE" dirty="0"/>
              <a:t>SUSTAINABILITY</a:t>
            </a:r>
            <a:endParaRPr lang="en-US" dirty="0"/>
          </a:p>
        </p:txBody>
      </p:sp>
      <p:sp>
        <p:nvSpPr>
          <p:cNvPr id="3" name="Slide Number Placeholder 2">
            <a:extLst>
              <a:ext uri="{FF2B5EF4-FFF2-40B4-BE49-F238E27FC236}">
                <a16:creationId xmlns:a16="http://schemas.microsoft.com/office/drawing/2014/main" id="{DD2E225B-9EA5-4F47-8941-47967DF19D1C}"/>
              </a:ext>
            </a:extLst>
          </p:cNvPr>
          <p:cNvSpPr>
            <a:spLocks noGrp="1"/>
          </p:cNvSpPr>
          <p:nvPr>
            <p:ph type="sldNum" sz="quarter" idx="4"/>
          </p:nvPr>
        </p:nvSpPr>
        <p:spPr/>
        <p:txBody>
          <a:bodyPr/>
          <a:lstStyle/>
          <a:p>
            <a:fld id="{48394356-8693-4048-8EAF-2BF05B04AA80}" type="slidenum">
              <a:rPr lang="ja-JP" altLang="en-US" smtClean="0"/>
              <a:pPr/>
              <a:t>7</a:t>
            </a:fld>
            <a:endParaRPr lang="ja-JP" altLang="en-US"/>
          </a:p>
        </p:txBody>
      </p:sp>
      <p:sp>
        <p:nvSpPr>
          <p:cNvPr id="4" name="Text Placeholder 3">
            <a:extLst>
              <a:ext uri="{FF2B5EF4-FFF2-40B4-BE49-F238E27FC236}">
                <a16:creationId xmlns:a16="http://schemas.microsoft.com/office/drawing/2014/main" id="{024A571E-8F02-4797-9981-13AB3B792954}"/>
              </a:ext>
            </a:extLst>
          </p:cNvPr>
          <p:cNvSpPr>
            <a:spLocks noGrp="1"/>
          </p:cNvSpPr>
          <p:nvPr>
            <p:ph type="body" sz="quarter" idx="11"/>
          </p:nvPr>
        </p:nvSpPr>
        <p:spPr>
          <a:xfrm>
            <a:off x="453600" y="1197288"/>
            <a:ext cx="10955044" cy="5040000"/>
          </a:xfrm>
        </p:spPr>
        <p:txBody>
          <a:bodyPr>
            <a:noAutofit/>
          </a:bodyPr>
          <a:lstStyle/>
          <a:p>
            <a:pPr>
              <a:lnSpc>
                <a:spcPct val="107000"/>
              </a:lnSpc>
              <a:spcAft>
                <a:spcPts val="800"/>
              </a:spcAft>
            </a:pPr>
            <a:r>
              <a:rPr lang="en-US" sz="1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Sustainability</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is a large playing field and is considered as one of the main judging criteria. This may include solutions that are good for the well-being of our society (for example assistive technologies, like wheelchairs and prosthetics), reducing waste, design for recycling, reducing energy during production, improving fuel efficiency by light-weighting or friction reduction, extending the lifetime of a product or promoting circular economy.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Are you able to quantify the impact of your technology/service or product? For example: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768600" lvl="1" indent="-228600">
              <a:lnSpc>
                <a:spcPct val="107000"/>
              </a:lnSpc>
              <a:spcAft>
                <a:spcPts val="800"/>
              </a:spcAft>
              <a:buFont typeface="+mj-lt"/>
              <a:buAutoNum type="arabicPeriod"/>
              <a:tabLst>
                <a:tab pos="457200" algn="l"/>
              </a:tabLs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Fuel economy improvement of x% by light weighting with x%, resulting in a CO</a:t>
            </a:r>
            <a:r>
              <a:rPr lang="en-US" sz="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emission reduction of x%.</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68600" lvl="1" indent="-228600">
              <a:lnSpc>
                <a:spcPct val="107000"/>
              </a:lnSpc>
              <a:spcAft>
                <a:spcPts val="800"/>
              </a:spcAft>
              <a:buFont typeface="+mj-lt"/>
              <a:buAutoNum type="arabicPeriod"/>
              <a:tabLst>
                <a:tab pos="457200" algn="l"/>
              </a:tabLs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Close-the-loop systems to avoid landfill and re-use of valuable resources.</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68600" lvl="1" indent="-228600">
              <a:lnSpc>
                <a:spcPct val="107000"/>
              </a:lnSpc>
              <a:spcAft>
                <a:spcPts val="800"/>
              </a:spcAft>
              <a:buFont typeface="+mj-lt"/>
              <a:buAutoNum type="arabicPeriod"/>
              <a:tabLst>
                <a:tab pos="457200" algn="l"/>
              </a:tabLs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Reduced energy consumption due to light weighting (robotics, drones, mobility,…)</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68600" lvl="1" indent="-228600">
              <a:lnSpc>
                <a:spcPct val="107000"/>
              </a:lnSpc>
              <a:spcAft>
                <a:spcPts val="800"/>
              </a:spcAft>
              <a:buFont typeface="+mj-lt"/>
              <a:buAutoNum type="arabicPeriod"/>
              <a:tabLst>
                <a:tab pos="457200" algn="l"/>
              </a:tabLs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Extended range of electric powered mobility concepts</a:t>
            </a:r>
            <a:endParaRPr lang="en-US"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We strongly believe in giving back than taking. Solutions that take these elements into account are typically ranked as being more future-proof with a higher chance of long term success in the market.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quantification of the reduction of the carbon footprint and CO</a:t>
            </a:r>
            <a:r>
              <a:rPr lang="en-US" sz="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emission savings (vs the incumbent solution in the market) can be a strong selling argument. Our experts in the field of Life Cycle Assessments (LCA) are part of our jury expert panel and are part of our ecosystem.</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Footer Placeholder 4">
            <a:extLst>
              <a:ext uri="{FF2B5EF4-FFF2-40B4-BE49-F238E27FC236}">
                <a16:creationId xmlns:a16="http://schemas.microsoft.com/office/drawing/2014/main" id="{700DECA6-C062-4451-9790-911C3514F443}"/>
              </a:ext>
            </a:extLst>
          </p:cNvPr>
          <p:cNvSpPr>
            <a:spLocks noGrp="1"/>
          </p:cNvSpPr>
          <p:nvPr>
            <p:ph type="ftr" sz="quarter" idx="3"/>
          </p:nvPr>
        </p:nvSpPr>
        <p:spPr/>
        <p:txBody>
          <a:bodyPr/>
          <a:lstStyle/>
          <a:p>
            <a:r>
              <a:rPr lang="en-US" altLang="ja-JP" b="1" dirty="0"/>
              <a:t>The Composite Engineering Challenge - October 2022</a:t>
            </a:r>
            <a:endParaRPr lang="ja-JP" altLang="en-US" b="1" dirty="0"/>
          </a:p>
        </p:txBody>
      </p:sp>
    </p:spTree>
    <p:extLst>
      <p:ext uri="{BB962C8B-B14F-4D97-AF65-F5344CB8AC3E}">
        <p14:creationId xmlns:p14="http://schemas.microsoft.com/office/powerpoint/2010/main" val="1925146942"/>
      </p:ext>
    </p:extLst>
  </p:cSld>
  <p:clrMapOvr>
    <a:masterClrMapping/>
  </p:clrMapOvr>
</p:sld>
</file>

<file path=ppt/theme/theme1.xml><?xml version="1.0" encoding="utf-8"?>
<a:theme xmlns:a="http://schemas.openxmlformats.org/drawingml/2006/main" name="Basic template">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72000" rIns="234000" bIns="0" anchor="t" anchorCtr="0">
        <a:noAutofit/>
      </a:bodyPr>
      <a:lstStyle>
        <a:defPPr algn="l">
          <a:defRPr dirty="0" err="1" smtClean="0"/>
        </a:defPPr>
      </a:lstStyle>
    </a:txDef>
  </a:objectDefaults>
  <a:extraClrSchemeLst/>
  <a:extLst>
    <a:ext uri="{05A4C25C-085E-4340-85A3-A5531E510DB2}">
      <thm15:themeFamily xmlns:thm15="http://schemas.microsoft.com/office/thememl/2012/main" name="190904_KIOXIA_PPTTemplate_16×9_EN.pptx" id="{5AD8D898-F077-B642-BDB7-6C321C9FDD91}" vid="{90AFABDF-A4D8-0844-B6E0-EEFE7C005DB1}"/>
    </a:ext>
  </a:extLst>
</a:theme>
</file>

<file path=ppt/theme/theme2.xml><?xml version="1.0" encoding="utf-8"?>
<a:theme xmlns:a="http://schemas.openxmlformats.org/drawingml/2006/main" name="1_Basic template">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72000" rIns="234000" bIns="0" anchor="t" anchorCtr="0">
        <a:noAutofit/>
      </a:bodyPr>
      <a:lstStyle>
        <a:defPPr algn="l">
          <a:defRPr dirty="0" err="1" smtClean="0"/>
        </a:defPPr>
      </a:lstStyle>
    </a:txDef>
  </a:objectDefaults>
  <a:extraClrSchemeLst/>
  <a:extLst>
    <a:ext uri="{05A4C25C-085E-4340-85A3-A5531E510DB2}">
      <thm15:themeFamily xmlns:thm15="http://schemas.microsoft.com/office/thememl/2012/main" name="190904_KIOXIA_PPTTemplate_16×9_EN.pptx" id="{5AD8D898-F077-B642-BDB7-6C321C9FDD91}" vid="{90AFABDF-A4D8-0844-B6E0-EEFE7C005DB1}"/>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Light Blue</Template>
  <TotalTime>1311</TotalTime>
  <Words>1990</Words>
  <Application>Microsoft Office PowerPoint</Application>
  <PresentationFormat>Widescreen</PresentationFormat>
  <Paragraphs>95</Paragraphs>
  <Slides>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游ゴシック</vt:lpstr>
      <vt:lpstr>Arial</vt:lpstr>
      <vt:lpstr>Calibri</vt:lpstr>
      <vt:lpstr>Basic template</vt:lpstr>
      <vt:lpstr>1_Basic template</vt:lpstr>
      <vt:lpstr>The Composite Engineering Challenge 2022</vt:lpstr>
      <vt:lpstr>All you need to know before submitting your project</vt:lpstr>
      <vt:lpstr>Technical feasibility : TRL</vt:lpstr>
      <vt:lpstr>Scalability MRL The manufacturing readiness level can be assessed according to the following definitions.</vt:lpstr>
      <vt:lpstr>Scalability : team</vt:lpstr>
      <vt:lpstr>Commercial Feasibility</vt:lpstr>
      <vt:lpstr>SUSTAINABILITY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Manato Ushiyama (Interbrand)</dc:creator>
  <cp:keywords/>
  <dc:description/>
  <cp:lastModifiedBy>Vanlauwe, Joke</cp:lastModifiedBy>
  <cp:revision>123</cp:revision>
  <dcterms:created xsi:type="dcterms:W3CDTF">2022-06-15T12:36:54Z</dcterms:created>
  <dcterms:modified xsi:type="dcterms:W3CDTF">2022-09-16T15:06:20Z</dcterms:modified>
  <cp:category/>
</cp:coreProperties>
</file>